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  <p:sldId id="386" r:id="rId132"/>
    <p:sldId id="387" r:id="rId133"/>
    <p:sldId id="388" r:id="rId134"/>
    <p:sldId id="389" r:id="rId135"/>
    <p:sldId id="390" r:id="rId136"/>
    <p:sldId id="391" r:id="rId137"/>
    <p:sldId id="392" r:id="rId138"/>
    <p:sldId id="393" r:id="rId139"/>
    <p:sldId id="394" r:id="rId140"/>
    <p:sldId id="395" r:id="rId141"/>
    <p:sldId id="396" r:id="rId142"/>
    <p:sldId id="397" r:id="rId143"/>
    <p:sldId id="398" r:id="rId144"/>
    <p:sldId id="399" r:id="rId145"/>
    <p:sldId id="400" r:id="rId146"/>
    <p:sldId id="401" r:id="rId147"/>
    <p:sldId id="402" r:id="rId148"/>
    <p:sldId id="403" r:id="rId149"/>
    <p:sldId id="404" r:id="rId150"/>
    <p:sldId id="405" r:id="rId151"/>
    <p:sldId id="406" r:id="rId152"/>
    <p:sldId id="407" r:id="rId153"/>
    <p:sldId id="408" r:id="rId154"/>
    <p:sldId id="409" r:id="rId155"/>
    <p:sldId id="410" r:id="rId156"/>
    <p:sldId id="411" r:id="rId157"/>
    <p:sldId id="412" r:id="rId158"/>
    <p:sldId id="413" r:id="rId159"/>
    <p:sldId id="414" r:id="rId160"/>
    <p:sldId id="415" r:id="rId161"/>
    <p:sldId id="416" r:id="rId162"/>
    <p:sldId id="417" r:id="rId163"/>
    <p:sldId id="418" r:id="rId164"/>
    <p:sldId id="419" r:id="rId165"/>
    <p:sldId id="420" r:id="rId166"/>
    <p:sldId id="421" r:id="rId167"/>
    <p:sldId id="422" r:id="rId168"/>
    <p:sldId id="423" r:id="rId169"/>
    <p:sldId id="424" r:id="rId170"/>
    <p:sldId id="425" r:id="rId171"/>
    <p:sldId id="426" r:id="rId172"/>
    <p:sldId id="427" r:id="rId173"/>
    <p:sldId id="428" r:id="rId174"/>
    <p:sldId id="429" r:id="rId175"/>
    <p:sldId id="430" r:id="rId176"/>
    <p:sldId id="431" r:id="rId177"/>
    <p:sldId id="432" r:id="rId178"/>
    <p:sldId id="433" r:id="rId179"/>
    <p:sldId id="434" r:id="rId180"/>
    <p:sldId id="435" r:id="rId181"/>
    <p:sldId id="436" r:id="rId182"/>
    <p:sldId id="437" r:id="rId183"/>
    <p:sldId id="438" r:id="rId184"/>
    <p:sldId id="439" r:id="rId185"/>
    <p:sldId id="440" r:id="rId186"/>
    <p:sldId id="441" r:id="rId187"/>
    <p:sldId id="442" r:id="rId188"/>
    <p:sldId id="443" r:id="rId189"/>
    <p:sldId id="444" r:id="rId190"/>
    <p:sldId id="445" r:id="rId191"/>
    <p:sldId id="446" r:id="rId192"/>
    <p:sldId id="447" r:id="rId193"/>
    <p:sldId id="448" r:id="rId194"/>
    <p:sldId id="449" r:id="rId195"/>
    <p:sldId id="450" r:id="rId196"/>
    <p:sldId id="451" r:id="rId197"/>
    <p:sldId id="452" r:id="rId198"/>
    <p:sldId id="453" r:id="rId199"/>
    <p:sldId id="454" r:id="rId200"/>
    <p:sldId id="455" r:id="rId201"/>
    <p:sldId id="456" r:id="rId202"/>
    <p:sldId id="457" r:id="rId203"/>
    <p:sldId id="458" r:id="rId204"/>
    <p:sldId id="459" r:id="rId205"/>
    <p:sldId id="460" r:id="rId206"/>
    <p:sldId id="461" r:id="rId207"/>
    <p:sldId id="462" r:id="rId208"/>
    <p:sldId id="463" r:id="rId209"/>
    <p:sldId id="464" r:id="rId210"/>
    <p:sldId id="465" r:id="rId211"/>
    <p:sldId id="466" r:id="rId212"/>
    <p:sldId id="467" r:id="rId213"/>
    <p:sldId id="468" r:id="rId214"/>
    <p:sldId id="469" r:id="rId215"/>
    <p:sldId id="470" r:id="rId216"/>
    <p:sldId id="471" r:id="rId217"/>
    <p:sldId id="472" r:id="rId218"/>
    <p:sldId id="473" r:id="rId219"/>
    <p:sldId id="474" r:id="rId220"/>
    <p:sldId id="475" r:id="rId221"/>
    <p:sldId id="476" r:id="rId222"/>
    <p:sldId id="477" r:id="rId223"/>
    <p:sldId id="478" r:id="rId224"/>
    <p:sldId id="479" r:id="rId225"/>
    <p:sldId id="480" r:id="rId226"/>
    <p:sldId id="481" r:id="rId227"/>
    <p:sldId id="482" r:id="rId228"/>
    <p:sldId id="483" r:id="rId229"/>
    <p:sldId id="484" r:id="rId230"/>
    <p:sldId id="485" r:id="rId231"/>
    <p:sldId id="486" r:id="rId232"/>
    <p:sldId id="487" r:id="rId233"/>
    <p:sldId id="488" r:id="rId234"/>
    <p:sldId id="489" r:id="rId235"/>
    <p:sldId id="490" r:id="rId236"/>
    <p:sldId id="491" r:id="rId237"/>
    <p:sldId id="492" r:id="rId238"/>
    <p:sldId id="493" r:id="rId239"/>
    <p:sldId id="494" r:id="rId240"/>
    <p:sldId id="495" r:id="rId241"/>
    <p:sldId id="496" r:id="rId242"/>
    <p:sldId id="497" r:id="rId243"/>
    <p:sldId id="498" r:id="rId244"/>
    <p:sldId id="499" r:id="rId245"/>
    <p:sldId id="500" r:id="rId246"/>
    <p:sldId id="501" r:id="rId247"/>
    <p:sldId id="502" r:id="rId248"/>
    <p:sldId id="503" r:id="rId249"/>
    <p:sldId id="504" r:id="rId250"/>
    <p:sldId id="505" r:id="rId251"/>
    <p:sldId id="506" r:id="rId252"/>
    <p:sldId id="507" r:id="rId253"/>
    <p:sldId id="508" r:id="rId254"/>
    <p:sldId id="509" r:id="rId255"/>
    <p:sldId id="510" r:id="rId256"/>
    <p:sldId id="511" r:id="rId257"/>
    <p:sldId id="512" r:id="rId258"/>
    <p:sldId id="513" r:id="rId259"/>
    <p:sldId id="514" r:id="rId260"/>
    <p:sldId id="515" r:id="rId261"/>
    <p:sldId id="516" r:id="rId262"/>
    <p:sldId id="517" r:id="rId263"/>
    <p:sldId id="518" r:id="rId264"/>
    <p:sldId id="519" r:id="rId265"/>
    <p:sldId id="520" r:id="rId266"/>
    <p:sldId id="521" r:id="rId267"/>
    <p:sldId id="522" r:id="rId268"/>
    <p:sldId id="523" r:id="rId269"/>
    <p:sldId id="524" r:id="rId270"/>
    <p:sldId id="525" r:id="rId271"/>
    <p:sldId id="526" r:id="rId272"/>
    <p:sldId id="527" r:id="rId273"/>
    <p:sldId id="528" r:id="rId274"/>
    <p:sldId id="529" r:id="rId275"/>
    <p:sldId id="530" r:id="rId276"/>
    <p:sldId id="531" r:id="rId277"/>
    <p:sldId id="532" r:id="rId278"/>
    <p:sldId id="533" r:id="rId279"/>
    <p:sldId id="534" r:id="rId280"/>
    <p:sldId id="535" r:id="rId281"/>
    <p:sldId id="536" r:id="rId282"/>
    <p:sldId id="537" r:id="rId283"/>
    <p:sldId id="538" r:id="rId284"/>
    <p:sldId id="539" r:id="rId285"/>
    <p:sldId id="540" r:id="rId286"/>
    <p:sldId id="541" r:id="rId287"/>
    <p:sldId id="542" r:id="rId288"/>
    <p:sldId id="543" r:id="rId289"/>
    <p:sldId id="544" r:id="rId290"/>
    <p:sldId id="545" r:id="rId291"/>
    <p:sldId id="546" r:id="rId292"/>
    <p:sldId id="547" r:id="rId293"/>
    <p:sldId id="548" r:id="rId294"/>
    <p:sldId id="549" r:id="rId295"/>
    <p:sldId id="550" r:id="rId296"/>
    <p:sldId id="551" r:id="rId297"/>
    <p:sldId id="552" r:id="rId298"/>
    <p:sldId id="553" r:id="rId299"/>
    <p:sldId id="554" r:id="rId300"/>
    <p:sldId id="555" r:id="rId301"/>
    <p:sldId id="556" r:id="rId302"/>
    <p:sldId id="557" r:id="rId303"/>
    <p:sldId id="558" r:id="rId304"/>
    <p:sldId id="559" r:id="rId305"/>
    <p:sldId id="560" r:id="rId306"/>
    <p:sldId id="561" r:id="rId307"/>
    <p:sldId id="562" r:id="rId308"/>
    <p:sldId id="563" r:id="rId309"/>
    <p:sldId id="564" r:id="rId310"/>
    <p:sldId id="565" r:id="rId311"/>
    <p:sldId id="566" r:id="rId312"/>
    <p:sldId id="567" r:id="rId313"/>
    <p:sldId id="568" r:id="rId314"/>
    <p:sldId id="569" r:id="rId315"/>
    <p:sldId id="570" r:id="rId316"/>
    <p:sldId id="571" r:id="rId317"/>
    <p:sldId id="572" r:id="rId318"/>
    <p:sldId id="573" r:id="rId319"/>
    <p:sldId id="574" r:id="rId320"/>
    <p:sldId id="575" r:id="rId321"/>
    <p:sldId id="576" r:id="rId322"/>
    <p:sldId id="577" r:id="rId323"/>
    <p:sldId id="578" r:id="rId324"/>
    <p:sldId id="579" r:id="rId325"/>
    <p:sldId id="580" r:id="rId326"/>
    <p:sldId id="581" r:id="rId327"/>
    <p:sldId id="582" r:id="rId328"/>
    <p:sldId id="583" r:id="rId329"/>
    <p:sldId id="584" r:id="rId330"/>
    <p:sldId id="585" r:id="rId331"/>
    <p:sldId id="586" r:id="rId332"/>
    <p:sldId id="587" r:id="rId333"/>
    <p:sldId id="588" r:id="rId334"/>
    <p:sldId id="589" r:id="rId335"/>
    <p:sldId id="590" r:id="rId336"/>
    <p:sldId id="591" r:id="rId337"/>
    <p:sldId id="592" r:id="rId338"/>
    <p:sldId id="593" r:id="rId339"/>
    <p:sldId id="594" r:id="rId340"/>
    <p:sldId id="595" r:id="rId341"/>
    <p:sldId id="596" r:id="rId342"/>
    <p:sldId id="597" r:id="rId343"/>
    <p:sldId id="598" r:id="rId344"/>
    <p:sldId id="599" r:id="rId345"/>
    <p:sldId id="600" r:id="rId346"/>
    <p:sldId id="601" r:id="rId347"/>
    <p:sldId id="602" r:id="rId348"/>
    <p:sldId id="603" r:id="rId349"/>
    <p:sldId id="604" r:id="rId350"/>
    <p:sldId id="605" r:id="rId351"/>
    <p:sldId id="606" r:id="rId352"/>
    <p:sldId id="607" r:id="rId353"/>
    <p:sldId id="608" r:id="rId354"/>
    <p:sldId id="609" r:id="rId355"/>
    <p:sldId id="610" r:id="rId356"/>
    <p:sldId id="611" r:id="rId357"/>
    <p:sldId id="612" r:id="rId358"/>
    <p:sldId id="613" r:id="rId359"/>
    <p:sldId id="614" r:id="rId360"/>
    <p:sldId id="615" r:id="rId361"/>
    <p:sldId id="616" r:id="rId362"/>
    <p:sldId id="617" r:id="rId363"/>
    <p:sldId id="618" r:id="rId364"/>
    <p:sldId id="619" r:id="rId365"/>
    <p:sldId id="620" r:id="rId366"/>
    <p:sldId id="621" r:id="rId367"/>
    <p:sldId id="622" r:id="rId368"/>
    <p:sldId id="623" r:id="rId369"/>
    <p:sldId id="624" r:id="rId370"/>
    <p:sldId id="625" r:id="rId371"/>
    <p:sldId id="626" r:id="rId372"/>
    <p:sldId id="627" r:id="rId373"/>
    <p:sldId id="628" r:id="rId374"/>
    <p:sldId id="629" r:id="rId375"/>
    <p:sldId id="630" r:id="rId376"/>
    <p:sldId id="631" r:id="rId377"/>
    <p:sldId id="632" r:id="rId378"/>
    <p:sldId id="633" r:id="rId379"/>
    <p:sldId id="634" r:id="rId380"/>
    <p:sldId id="635" r:id="rId381"/>
    <p:sldId id="636" r:id="rId382"/>
    <p:sldId id="637" r:id="rId383"/>
    <p:sldId id="638" r:id="rId384"/>
    <p:sldId id="639" r:id="rId385"/>
    <p:sldId id="640" r:id="rId386"/>
    <p:sldId id="641" r:id="rId387"/>
    <p:sldId id="642" r:id="rId388"/>
    <p:sldId id="643" r:id="rId389"/>
    <p:sldId id="644" r:id="rId390"/>
    <p:sldId id="645" r:id="rId391"/>
    <p:sldId id="646" r:id="rId392"/>
    <p:sldId id="647" r:id="rId393"/>
    <p:sldId id="648" r:id="rId394"/>
    <p:sldId id="649" r:id="rId395"/>
    <p:sldId id="650" r:id="rId396"/>
    <p:sldId id="651" r:id="rId397"/>
    <p:sldId id="652" r:id="rId398"/>
    <p:sldId id="653" r:id="rId399"/>
    <p:sldId id="654" r:id="rId400"/>
    <p:sldId id="655" r:id="rId401"/>
    <p:sldId id="656" r:id="rId402"/>
    <p:sldId id="657" r:id="rId403"/>
    <p:sldId id="658" r:id="rId404"/>
    <p:sldId id="659" r:id="rId405"/>
    <p:sldId id="660" r:id="rId406"/>
    <p:sldId id="661" r:id="rId40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>
        <p:scale>
          <a:sx n="75" d="100"/>
          <a:sy n="75" d="100"/>
        </p:scale>
        <p:origin x="-141" y="531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324" Type="http://schemas.openxmlformats.org/officeDocument/2006/relationships/slide" Target="slides/slide323.xml"/><Relationship Id="rId366" Type="http://schemas.openxmlformats.org/officeDocument/2006/relationships/slide" Target="slides/slide365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268" Type="http://schemas.openxmlformats.org/officeDocument/2006/relationships/slide" Target="slides/slide267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335" Type="http://schemas.openxmlformats.org/officeDocument/2006/relationships/slide" Target="slides/slide334.xml"/><Relationship Id="rId377" Type="http://schemas.openxmlformats.org/officeDocument/2006/relationships/slide" Target="slides/slide376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402" Type="http://schemas.openxmlformats.org/officeDocument/2006/relationships/slide" Target="slides/slide401.xml"/><Relationship Id="rId279" Type="http://schemas.openxmlformats.org/officeDocument/2006/relationships/slide" Target="slides/slide278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346" Type="http://schemas.openxmlformats.org/officeDocument/2006/relationships/slide" Target="slides/slide345.xml"/><Relationship Id="rId388" Type="http://schemas.openxmlformats.org/officeDocument/2006/relationships/slide" Target="slides/slide387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48" Type="http://schemas.openxmlformats.org/officeDocument/2006/relationships/slide" Target="slides/slide247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315" Type="http://schemas.openxmlformats.org/officeDocument/2006/relationships/slide" Target="slides/slide314.xml"/><Relationship Id="rId357" Type="http://schemas.openxmlformats.org/officeDocument/2006/relationships/slide" Target="slides/slide356.xml"/><Relationship Id="rId54" Type="http://schemas.openxmlformats.org/officeDocument/2006/relationships/slide" Target="slides/slide53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217" Type="http://schemas.openxmlformats.org/officeDocument/2006/relationships/slide" Target="slides/slide216.xml"/><Relationship Id="rId399" Type="http://schemas.openxmlformats.org/officeDocument/2006/relationships/slide" Target="slides/slide398.xml"/><Relationship Id="rId259" Type="http://schemas.openxmlformats.org/officeDocument/2006/relationships/slide" Target="slides/slide258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326" Type="http://schemas.openxmlformats.org/officeDocument/2006/relationships/slide" Target="slides/slide325.xml"/><Relationship Id="rId65" Type="http://schemas.openxmlformats.org/officeDocument/2006/relationships/slide" Target="slides/slide64.xml"/><Relationship Id="rId130" Type="http://schemas.openxmlformats.org/officeDocument/2006/relationships/slide" Target="slides/slide129.xml"/><Relationship Id="rId368" Type="http://schemas.openxmlformats.org/officeDocument/2006/relationships/slide" Target="slides/slide367.xml"/><Relationship Id="rId172" Type="http://schemas.openxmlformats.org/officeDocument/2006/relationships/slide" Target="slides/slide171.xml"/><Relationship Id="rId228" Type="http://schemas.openxmlformats.org/officeDocument/2006/relationships/slide" Target="slides/slide227.xml"/><Relationship Id="rId281" Type="http://schemas.openxmlformats.org/officeDocument/2006/relationships/slide" Target="slides/slide280.xml"/><Relationship Id="rId337" Type="http://schemas.openxmlformats.org/officeDocument/2006/relationships/slide" Target="slides/slide336.xml"/><Relationship Id="rId34" Type="http://schemas.openxmlformats.org/officeDocument/2006/relationships/slide" Target="slides/slide33.xml"/><Relationship Id="rId76" Type="http://schemas.openxmlformats.org/officeDocument/2006/relationships/slide" Target="slides/slide75.xml"/><Relationship Id="rId141" Type="http://schemas.openxmlformats.org/officeDocument/2006/relationships/slide" Target="slides/slide140.xml"/><Relationship Id="rId379" Type="http://schemas.openxmlformats.org/officeDocument/2006/relationships/slide" Target="slides/slide378.xml"/><Relationship Id="rId7" Type="http://schemas.openxmlformats.org/officeDocument/2006/relationships/slide" Target="slides/slide6.xml"/><Relationship Id="rId183" Type="http://schemas.openxmlformats.org/officeDocument/2006/relationships/slide" Target="slides/slide182.xml"/><Relationship Id="rId239" Type="http://schemas.openxmlformats.org/officeDocument/2006/relationships/slide" Target="slides/slide238.xml"/><Relationship Id="rId390" Type="http://schemas.openxmlformats.org/officeDocument/2006/relationships/slide" Target="slides/slide389.xml"/><Relationship Id="rId404" Type="http://schemas.openxmlformats.org/officeDocument/2006/relationships/slide" Target="slides/slide403.xml"/><Relationship Id="rId250" Type="http://schemas.openxmlformats.org/officeDocument/2006/relationships/slide" Target="slides/slide249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45" Type="http://schemas.openxmlformats.org/officeDocument/2006/relationships/slide" Target="slides/slide44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348" Type="http://schemas.openxmlformats.org/officeDocument/2006/relationships/slide" Target="slides/slide347.xml"/><Relationship Id="rId152" Type="http://schemas.openxmlformats.org/officeDocument/2006/relationships/slide" Target="slides/slide151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56" Type="http://schemas.openxmlformats.org/officeDocument/2006/relationships/slide" Target="slides/slide55.xml"/><Relationship Id="rId317" Type="http://schemas.openxmlformats.org/officeDocument/2006/relationships/slide" Target="slides/slide316.xml"/><Relationship Id="rId359" Type="http://schemas.openxmlformats.org/officeDocument/2006/relationships/slide" Target="slides/slide358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63" Type="http://schemas.openxmlformats.org/officeDocument/2006/relationships/slide" Target="slides/slide162.xml"/><Relationship Id="rId219" Type="http://schemas.openxmlformats.org/officeDocument/2006/relationships/slide" Target="slides/slide218.xml"/><Relationship Id="rId370" Type="http://schemas.openxmlformats.org/officeDocument/2006/relationships/slide" Target="slides/slide369.xml"/><Relationship Id="rId230" Type="http://schemas.openxmlformats.org/officeDocument/2006/relationships/slide" Target="slides/slide229.xml"/><Relationship Id="rId25" Type="http://schemas.openxmlformats.org/officeDocument/2006/relationships/slide" Target="slides/slide24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328" Type="http://schemas.openxmlformats.org/officeDocument/2006/relationships/slide" Target="slides/slide327.xml"/><Relationship Id="rId132" Type="http://schemas.openxmlformats.org/officeDocument/2006/relationships/slide" Target="slides/slide131.xml"/><Relationship Id="rId174" Type="http://schemas.openxmlformats.org/officeDocument/2006/relationships/slide" Target="slides/slide173.xml"/><Relationship Id="rId381" Type="http://schemas.openxmlformats.org/officeDocument/2006/relationships/slide" Target="slides/slide380.xml"/><Relationship Id="rId241" Type="http://schemas.openxmlformats.org/officeDocument/2006/relationships/slide" Target="slides/slide240.xml"/><Relationship Id="rId36" Type="http://schemas.openxmlformats.org/officeDocument/2006/relationships/slide" Target="slides/slide35.xml"/><Relationship Id="rId283" Type="http://schemas.openxmlformats.org/officeDocument/2006/relationships/slide" Target="slides/slide282.xml"/><Relationship Id="rId339" Type="http://schemas.openxmlformats.org/officeDocument/2006/relationships/slide" Target="slides/slide338.xml"/><Relationship Id="rId78" Type="http://schemas.openxmlformats.org/officeDocument/2006/relationships/slide" Target="slides/slide77.xml"/><Relationship Id="rId101" Type="http://schemas.openxmlformats.org/officeDocument/2006/relationships/slide" Target="slides/slide100.xml"/><Relationship Id="rId143" Type="http://schemas.openxmlformats.org/officeDocument/2006/relationships/slide" Target="slides/slide142.xml"/><Relationship Id="rId185" Type="http://schemas.openxmlformats.org/officeDocument/2006/relationships/slide" Target="slides/slide184.xml"/><Relationship Id="rId350" Type="http://schemas.openxmlformats.org/officeDocument/2006/relationships/slide" Target="slides/slide349.xml"/><Relationship Id="rId406" Type="http://schemas.openxmlformats.org/officeDocument/2006/relationships/slide" Target="slides/slide405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392" Type="http://schemas.openxmlformats.org/officeDocument/2006/relationships/slide" Target="slides/slide391.xml"/><Relationship Id="rId252" Type="http://schemas.openxmlformats.org/officeDocument/2006/relationships/slide" Target="slides/slide251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47" Type="http://schemas.openxmlformats.org/officeDocument/2006/relationships/slide" Target="slides/slide46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54" Type="http://schemas.openxmlformats.org/officeDocument/2006/relationships/slide" Target="slides/slide153.xml"/><Relationship Id="rId361" Type="http://schemas.openxmlformats.org/officeDocument/2006/relationships/slide" Target="slides/slide360.xml"/><Relationship Id="rId196" Type="http://schemas.openxmlformats.org/officeDocument/2006/relationships/slide" Target="slides/slide195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63" Type="http://schemas.openxmlformats.org/officeDocument/2006/relationships/slide" Target="slides/slide262.xml"/><Relationship Id="rId319" Type="http://schemas.openxmlformats.org/officeDocument/2006/relationships/slide" Target="slides/slide318.xml"/><Relationship Id="rId58" Type="http://schemas.openxmlformats.org/officeDocument/2006/relationships/slide" Target="slides/slide57.xml"/><Relationship Id="rId123" Type="http://schemas.openxmlformats.org/officeDocument/2006/relationships/slide" Target="slides/slide122.xml"/><Relationship Id="rId330" Type="http://schemas.openxmlformats.org/officeDocument/2006/relationships/slide" Target="slides/slide329.xml"/><Relationship Id="rId165" Type="http://schemas.openxmlformats.org/officeDocument/2006/relationships/slide" Target="slides/slide164.xml"/><Relationship Id="rId372" Type="http://schemas.openxmlformats.org/officeDocument/2006/relationships/slide" Target="slides/slide371.xml"/><Relationship Id="rId232" Type="http://schemas.openxmlformats.org/officeDocument/2006/relationships/slide" Target="slides/slide231.xml"/><Relationship Id="rId274" Type="http://schemas.openxmlformats.org/officeDocument/2006/relationships/slide" Target="slides/slide273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320" Type="http://schemas.openxmlformats.org/officeDocument/2006/relationships/slide" Target="slides/slide319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341" Type="http://schemas.openxmlformats.org/officeDocument/2006/relationships/slide" Target="slides/slide340.xml"/><Relationship Id="rId362" Type="http://schemas.openxmlformats.org/officeDocument/2006/relationships/slide" Target="slides/slide361.xml"/><Relationship Id="rId383" Type="http://schemas.openxmlformats.org/officeDocument/2006/relationships/slide" Target="slides/slide382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slide" Target="slides/slide284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310" Type="http://schemas.openxmlformats.org/officeDocument/2006/relationships/slide" Target="slides/slide309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331" Type="http://schemas.openxmlformats.org/officeDocument/2006/relationships/slide" Target="slides/slide330.xml"/><Relationship Id="rId352" Type="http://schemas.openxmlformats.org/officeDocument/2006/relationships/slide" Target="slides/slide351.xml"/><Relationship Id="rId373" Type="http://schemas.openxmlformats.org/officeDocument/2006/relationships/slide" Target="slides/slide372.xml"/><Relationship Id="rId394" Type="http://schemas.openxmlformats.org/officeDocument/2006/relationships/slide" Target="slides/slide393.xml"/><Relationship Id="rId408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slide" Target="slides/slide299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321" Type="http://schemas.openxmlformats.org/officeDocument/2006/relationships/slide" Target="slides/slide320.xml"/><Relationship Id="rId342" Type="http://schemas.openxmlformats.org/officeDocument/2006/relationships/slide" Target="slides/slide341.xml"/><Relationship Id="rId363" Type="http://schemas.openxmlformats.org/officeDocument/2006/relationships/slide" Target="slides/slide362.xml"/><Relationship Id="rId384" Type="http://schemas.openxmlformats.org/officeDocument/2006/relationships/slide" Target="slides/slide383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332" Type="http://schemas.openxmlformats.org/officeDocument/2006/relationships/slide" Target="slides/slide331.xml"/><Relationship Id="rId353" Type="http://schemas.openxmlformats.org/officeDocument/2006/relationships/slide" Target="slides/slide352.xml"/><Relationship Id="rId374" Type="http://schemas.openxmlformats.org/officeDocument/2006/relationships/slide" Target="slides/slide373.xml"/><Relationship Id="rId395" Type="http://schemas.openxmlformats.org/officeDocument/2006/relationships/slide" Target="slides/slide394.xml"/><Relationship Id="rId409" Type="http://schemas.openxmlformats.org/officeDocument/2006/relationships/viewProps" Target="viewProps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322" Type="http://schemas.openxmlformats.org/officeDocument/2006/relationships/slide" Target="slides/slide321.xml"/><Relationship Id="rId343" Type="http://schemas.openxmlformats.org/officeDocument/2006/relationships/slide" Target="slides/slide342.xml"/><Relationship Id="rId364" Type="http://schemas.openxmlformats.org/officeDocument/2006/relationships/slide" Target="slides/slide363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385" Type="http://schemas.openxmlformats.org/officeDocument/2006/relationships/slide" Target="slides/slide384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410" Type="http://schemas.openxmlformats.org/officeDocument/2006/relationships/theme" Target="theme/theme1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312" Type="http://schemas.openxmlformats.org/officeDocument/2006/relationships/slide" Target="slides/slide311.xml"/><Relationship Id="rId333" Type="http://schemas.openxmlformats.org/officeDocument/2006/relationships/slide" Target="slides/slide332.xml"/><Relationship Id="rId354" Type="http://schemas.openxmlformats.org/officeDocument/2006/relationships/slide" Target="slides/slide353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75" Type="http://schemas.openxmlformats.org/officeDocument/2006/relationships/slide" Target="slides/slide374.xml"/><Relationship Id="rId396" Type="http://schemas.openxmlformats.org/officeDocument/2006/relationships/slide" Target="slides/slide395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400" Type="http://schemas.openxmlformats.org/officeDocument/2006/relationships/slide" Target="slides/slide399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302" Type="http://schemas.openxmlformats.org/officeDocument/2006/relationships/slide" Target="slides/slide301.xml"/><Relationship Id="rId323" Type="http://schemas.openxmlformats.org/officeDocument/2006/relationships/slide" Target="slides/slide322.xml"/><Relationship Id="rId344" Type="http://schemas.openxmlformats.org/officeDocument/2006/relationships/slide" Target="slides/slide343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365" Type="http://schemas.openxmlformats.org/officeDocument/2006/relationships/slide" Target="slides/slide364.xml"/><Relationship Id="rId386" Type="http://schemas.openxmlformats.org/officeDocument/2006/relationships/slide" Target="slides/slide385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411" Type="http://schemas.openxmlformats.org/officeDocument/2006/relationships/tableStyles" Target="tableStyles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313" Type="http://schemas.openxmlformats.org/officeDocument/2006/relationships/slide" Target="slides/slide312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334" Type="http://schemas.openxmlformats.org/officeDocument/2006/relationships/slide" Target="slides/slide333.xml"/><Relationship Id="rId355" Type="http://schemas.openxmlformats.org/officeDocument/2006/relationships/slide" Target="slides/slide354.xml"/><Relationship Id="rId376" Type="http://schemas.openxmlformats.org/officeDocument/2006/relationships/slide" Target="slides/slide375.xml"/><Relationship Id="rId397" Type="http://schemas.openxmlformats.org/officeDocument/2006/relationships/slide" Target="slides/slide396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401" Type="http://schemas.openxmlformats.org/officeDocument/2006/relationships/slide" Target="slides/slide400.xml"/><Relationship Id="rId303" Type="http://schemas.openxmlformats.org/officeDocument/2006/relationships/slide" Target="slides/slide302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345" Type="http://schemas.openxmlformats.org/officeDocument/2006/relationships/slide" Target="slides/slide344.xml"/><Relationship Id="rId387" Type="http://schemas.openxmlformats.org/officeDocument/2006/relationships/slide" Target="slides/slide386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356" Type="http://schemas.openxmlformats.org/officeDocument/2006/relationships/slide" Target="slides/slide355.xml"/><Relationship Id="rId398" Type="http://schemas.openxmlformats.org/officeDocument/2006/relationships/slide" Target="slides/slide397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258" Type="http://schemas.openxmlformats.org/officeDocument/2006/relationships/slide" Target="slides/slide257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325" Type="http://schemas.openxmlformats.org/officeDocument/2006/relationships/slide" Target="slides/slide324.xml"/><Relationship Id="rId367" Type="http://schemas.openxmlformats.org/officeDocument/2006/relationships/slide" Target="slides/slide366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336" Type="http://schemas.openxmlformats.org/officeDocument/2006/relationships/slide" Target="slides/slide335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378" Type="http://schemas.openxmlformats.org/officeDocument/2006/relationships/slide" Target="slides/slide377.xml"/><Relationship Id="rId403" Type="http://schemas.openxmlformats.org/officeDocument/2006/relationships/slide" Target="slides/slide402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347" Type="http://schemas.openxmlformats.org/officeDocument/2006/relationships/slide" Target="slides/slide346.xml"/><Relationship Id="rId44" Type="http://schemas.openxmlformats.org/officeDocument/2006/relationships/slide" Target="slides/slide43.xml"/><Relationship Id="rId86" Type="http://schemas.openxmlformats.org/officeDocument/2006/relationships/slide" Target="slides/slide85.xml"/><Relationship Id="rId151" Type="http://schemas.openxmlformats.org/officeDocument/2006/relationships/slide" Target="slides/slide150.xml"/><Relationship Id="rId389" Type="http://schemas.openxmlformats.org/officeDocument/2006/relationships/slide" Target="slides/slide388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316" Type="http://schemas.openxmlformats.org/officeDocument/2006/relationships/slide" Target="slides/slide315.xml"/><Relationship Id="rId55" Type="http://schemas.openxmlformats.org/officeDocument/2006/relationships/slide" Target="slides/slide54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358" Type="http://schemas.openxmlformats.org/officeDocument/2006/relationships/slide" Target="slides/slide357.xml"/><Relationship Id="rId162" Type="http://schemas.openxmlformats.org/officeDocument/2006/relationships/slide" Target="slides/slide161.xml"/><Relationship Id="rId218" Type="http://schemas.openxmlformats.org/officeDocument/2006/relationships/slide" Target="slides/slide217.xml"/><Relationship Id="rId271" Type="http://schemas.openxmlformats.org/officeDocument/2006/relationships/slide" Target="slides/slide270.xml"/><Relationship Id="rId24" Type="http://schemas.openxmlformats.org/officeDocument/2006/relationships/slide" Target="slides/slide23.xml"/><Relationship Id="rId66" Type="http://schemas.openxmlformats.org/officeDocument/2006/relationships/slide" Target="slides/slide65.xml"/><Relationship Id="rId131" Type="http://schemas.openxmlformats.org/officeDocument/2006/relationships/slide" Target="slides/slide130.xml"/><Relationship Id="rId327" Type="http://schemas.openxmlformats.org/officeDocument/2006/relationships/slide" Target="slides/slide326.xml"/><Relationship Id="rId369" Type="http://schemas.openxmlformats.org/officeDocument/2006/relationships/slide" Target="slides/slide368.xml"/><Relationship Id="rId173" Type="http://schemas.openxmlformats.org/officeDocument/2006/relationships/slide" Target="slides/slide172.xml"/><Relationship Id="rId229" Type="http://schemas.openxmlformats.org/officeDocument/2006/relationships/slide" Target="slides/slide228.xml"/><Relationship Id="rId380" Type="http://schemas.openxmlformats.org/officeDocument/2006/relationships/slide" Target="slides/slide379.xml"/><Relationship Id="rId240" Type="http://schemas.openxmlformats.org/officeDocument/2006/relationships/slide" Target="slides/slide239.xml"/><Relationship Id="rId35" Type="http://schemas.openxmlformats.org/officeDocument/2006/relationships/slide" Target="slides/slide34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38" Type="http://schemas.openxmlformats.org/officeDocument/2006/relationships/slide" Target="slides/slide337.xml"/><Relationship Id="rId8" Type="http://schemas.openxmlformats.org/officeDocument/2006/relationships/slide" Target="slides/slide7.xml"/><Relationship Id="rId142" Type="http://schemas.openxmlformats.org/officeDocument/2006/relationships/slide" Target="slides/slide141.xml"/><Relationship Id="rId184" Type="http://schemas.openxmlformats.org/officeDocument/2006/relationships/slide" Target="slides/slide183.xml"/><Relationship Id="rId391" Type="http://schemas.openxmlformats.org/officeDocument/2006/relationships/slide" Target="slides/slide390.xml"/><Relationship Id="rId405" Type="http://schemas.openxmlformats.org/officeDocument/2006/relationships/slide" Target="slides/slide404.xml"/><Relationship Id="rId251" Type="http://schemas.openxmlformats.org/officeDocument/2006/relationships/slide" Target="slides/slide250.xml"/><Relationship Id="rId46" Type="http://schemas.openxmlformats.org/officeDocument/2006/relationships/slide" Target="slides/slide45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349" Type="http://schemas.openxmlformats.org/officeDocument/2006/relationships/slide" Target="slides/slide348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3" Type="http://schemas.openxmlformats.org/officeDocument/2006/relationships/slide" Target="slides/slide152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360" Type="http://schemas.openxmlformats.org/officeDocument/2006/relationships/slide" Target="slides/slide359.xml"/><Relationship Id="rId220" Type="http://schemas.openxmlformats.org/officeDocument/2006/relationships/slide" Target="slides/slide219.xml"/><Relationship Id="rId15" Type="http://schemas.openxmlformats.org/officeDocument/2006/relationships/slide" Target="slides/slide14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318" Type="http://schemas.openxmlformats.org/officeDocument/2006/relationships/slide" Target="slides/slide317.xml"/><Relationship Id="rId99" Type="http://schemas.openxmlformats.org/officeDocument/2006/relationships/slide" Target="slides/slide98.xml"/><Relationship Id="rId122" Type="http://schemas.openxmlformats.org/officeDocument/2006/relationships/slide" Target="slides/slide121.xml"/><Relationship Id="rId164" Type="http://schemas.openxmlformats.org/officeDocument/2006/relationships/slide" Target="slides/slide163.xml"/><Relationship Id="rId371" Type="http://schemas.openxmlformats.org/officeDocument/2006/relationships/slide" Target="slides/slide370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73" Type="http://schemas.openxmlformats.org/officeDocument/2006/relationships/slide" Target="slides/slide272.xml"/><Relationship Id="rId329" Type="http://schemas.openxmlformats.org/officeDocument/2006/relationships/slide" Target="slides/slide328.xml"/><Relationship Id="rId68" Type="http://schemas.openxmlformats.org/officeDocument/2006/relationships/slide" Target="slides/slide67.xml"/><Relationship Id="rId133" Type="http://schemas.openxmlformats.org/officeDocument/2006/relationships/slide" Target="slides/slide132.xml"/><Relationship Id="rId175" Type="http://schemas.openxmlformats.org/officeDocument/2006/relationships/slide" Target="slides/slide174.xml"/><Relationship Id="rId340" Type="http://schemas.openxmlformats.org/officeDocument/2006/relationships/slide" Target="slides/slide339.xml"/><Relationship Id="rId200" Type="http://schemas.openxmlformats.org/officeDocument/2006/relationships/slide" Target="slides/slide199.xml"/><Relationship Id="rId382" Type="http://schemas.openxmlformats.org/officeDocument/2006/relationships/slide" Target="slides/slide381.xml"/><Relationship Id="rId242" Type="http://schemas.openxmlformats.org/officeDocument/2006/relationships/slide" Target="slides/slide241.xml"/><Relationship Id="rId284" Type="http://schemas.openxmlformats.org/officeDocument/2006/relationships/slide" Target="slides/slide283.xml"/><Relationship Id="rId37" Type="http://schemas.openxmlformats.org/officeDocument/2006/relationships/slide" Target="slides/slide36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86" Type="http://schemas.openxmlformats.org/officeDocument/2006/relationships/slide" Target="slides/slide185.xml"/><Relationship Id="rId351" Type="http://schemas.openxmlformats.org/officeDocument/2006/relationships/slide" Target="slides/slide350.xml"/><Relationship Id="rId393" Type="http://schemas.openxmlformats.org/officeDocument/2006/relationships/slide" Target="slides/slide392.xml"/><Relationship Id="rId407" Type="http://schemas.openxmlformats.org/officeDocument/2006/relationships/slide" Target="slides/slide406.xml"/><Relationship Id="rId211" Type="http://schemas.openxmlformats.org/officeDocument/2006/relationships/slide" Target="slides/slide210.xml"/><Relationship Id="rId253" Type="http://schemas.openxmlformats.org/officeDocument/2006/relationships/slide" Target="slides/slide252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3/27/2025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3/27/2025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3/27/2025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3/27/2025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/Relationships>
</file>

<file path=ppt/slides/_rels/slide2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6.xml"/></Relationships>
</file>

<file path=ppt/slides/_rels/slide2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/Relationships>
</file>

<file path=ppt/slides/_rels/slide2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/Relationships>
</file>

<file path=ppt/slides/_rels/slide2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2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/Relationships>
</file>

<file path=ppt/slides/_rels/slide2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/Relationships>
</file>

<file path=ppt/slides/_rels/slide2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/Relationships>
</file>

<file path=ppt/slides/_rels/slide2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/Relationships>
</file>

<file path=ppt/slides/_rels/slide2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/Relationships>
</file>

<file path=ppt/slides/_rels/slide2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/Relationships>
</file>

<file path=ppt/slides/_rels/slide2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/Relationships>
</file>

<file path=ppt/slides/_rels/slide2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/Relationships>
</file>

<file path=ppt/slides/_rels/slide2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/Relationships>
</file>

<file path=ppt/slides/_rels/slide2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2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/Relationships>
</file>

<file path=ppt/slides/_rels/slide2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/Relationships>
</file>

<file path=ppt/slides/_rels/slide2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/Relationships>
</file>

<file path=ppt/slides/_rels/slide2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/Relationships>
</file>

<file path=ppt/slides/_rels/slide2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6.xml"/></Relationships>
</file>

<file path=ppt/slides/_rels/slide2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/Relationships>
</file>

<file path=ppt/slides/_rels/slide2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6.xml"/></Relationships>
</file>

<file path=ppt/slides/_rels/slide2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6.xml"/></Relationships>
</file>

<file path=ppt/slides/_rels/slide2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6.xml"/></Relationships>
</file>

<file path=ppt/slides/_rels/slide2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2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6.xml"/></Relationships>
</file>

<file path=ppt/slides/_rels/slide2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6.xml"/></Relationships>
</file>

<file path=ppt/slides/_rels/slide2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6.xml"/></Relationships>
</file>

<file path=ppt/slides/_rels/slide2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6.xml"/></Relationships>
</file>

<file path=ppt/slides/_rels/slide2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6.xml"/></Relationships>
</file>

<file path=ppt/slides/_rels/slide2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6.xml"/></Relationships>
</file>

<file path=ppt/slides/_rels/slide2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6.xml"/></Relationships>
</file>

<file path=ppt/slides/_rels/slide2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6.xml"/></Relationships>
</file>

<file path=ppt/slides/_rels/slide2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6.xml"/></Relationships>
</file>

<file path=ppt/slides/_rels/slide2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2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6.xml"/></Relationships>
</file>

<file path=ppt/slides/_rels/slide2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6.xml"/></Relationships>
</file>

<file path=ppt/slides/_rels/slide2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6.xml"/></Relationships>
</file>

<file path=ppt/slides/_rels/slide2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6.xml"/></Relationships>
</file>

<file path=ppt/slides/_rels/slide2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6.xml"/></Relationships>
</file>

<file path=ppt/slides/_rels/slide2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6.xml"/></Relationships>
</file>

<file path=ppt/slides/_rels/slide2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6.xml"/></Relationships>
</file>

<file path=ppt/slides/_rels/slide2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6.xml"/></Relationships>
</file>

<file path=ppt/slides/_rels/slide2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6.xml"/></Relationships>
</file>

<file path=ppt/slides/_rels/slide2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2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6.xml"/></Relationships>
</file>

<file path=ppt/slides/_rels/slide2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6.xml"/></Relationships>
</file>

<file path=ppt/slides/_rels/slide2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6.xml"/></Relationships>
</file>

<file path=ppt/slides/_rels/slide2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6.xml"/></Relationships>
</file>

<file path=ppt/slides/_rels/slide2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6.xml"/></Relationships>
</file>

<file path=ppt/slides/_rels/slide2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6.xml"/></Relationships>
</file>

<file path=ppt/slides/_rels/slide2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6.xml"/></Relationships>
</file>

<file path=ppt/slides/_rels/slide2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6.xml"/></Relationships>
</file>

<file path=ppt/slides/_rels/slide2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6.xml"/></Relationships>
</file>

<file path=ppt/slides/_rels/slide2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2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6.xml"/></Relationships>
</file>

<file path=ppt/slides/_rels/slide2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6.xml"/></Relationships>
</file>

<file path=ppt/slides/_rels/slide2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6.xml"/></Relationships>
</file>

<file path=ppt/slides/_rels/slide2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6.xml"/></Relationships>
</file>

<file path=ppt/slides/_rels/slide2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6.xml"/></Relationships>
</file>

<file path=ppt/slides/_rels/slide2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6.xml"/></Relationships>
</file>

<file path=ppt/slides/_rels/slide2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6.xml"/></Relationships>
</file>

<file path=ppt/slides/_rels/slide2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6.xml"/></Relationships>
</file>

<file path=ppt/slides/_rels/slide2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6.xml"/></Relationships>
</file>

<file path=ppt/slides/_rels/slide2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2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6.xml"/></Relationships>
</file>

<file path=ppt/slides/_rels/slide2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6.xml"/></Relationships>
</file>

<file path=ppt/slides/_rels/slide2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6.xml"/></Relationships>
</file>

<file path=ppt/slides/_rels/slide2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6.xml"/></Relationships>
</file>

<file path=ppt/slides/_rels/slide2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6.xml"/></Relationships>
</file>

<file path=ppt/slides/_rels/slide2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6.xml"/></Relationships>
</file>

<file path=ppt/slides/_rels/slide2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6.xml"/></Relationships>
</file>

<file path=ppt/slides/_rels/slide2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6.xml"/></Relationships>
</file>

<file path=ppt/slides/_rels/slide2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6.xml"/></Relationships>
</file>

<file path=ppt/slides/_rels/slide2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3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6.xml"/></Relationships>
</file>

<file path=ppt/slides/_rels/slide3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6.xml"/></Relationships>
</file>

<file path=ppt/slides/_rels/slide3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6.xml"/></Relationships>
</file>

<file path=ppt/slides/_rels/slide3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6.xml"/></Relationships>
</file>

<file path=ppt/slides/_rels/slide3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6.xml"/></Relationships>
</file>

<file path=ppt/slides/_rels/slide3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6.xml"/></Relationships>
</file>

<file path=ppt/slides/_rels/slide3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6.xml"/></Relationships>
</file>

<file path=ppt/slides/_rels/slide3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6.xml"/></Relationships>
</file>

<file path=ppt/slides/_rels/slide3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6.xml"/></Relationships>
</file>

<file path=ppt/slides/_rels/slide3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3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6.xml"/></Relationships>
</file>

<file path=ppt/slides/_rels/slide3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6.xml"/></Relationships>
</file>

<file path=ppt/slides/_rels/slide3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6.xml"/></Relationships>
</file>

<file path=ppt/slides/_rels/slide3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6.xml"/></Relationships>
</file>

<file path=ppt/slides/_rels/slide3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6.xml"/></Relationships>
</file>

<file path=ppt/slides/_rels/slide3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6.xml"/></Relationships>
</file>

<file path=ppt/slides/_rels/slide3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6.xml"/></Relationships>
</file>

<file path=ppt/slides/_rels/slide3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6.xml"/></Relationships>
</file>

<file path=ppt/slides/_rels/slide3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6.xml"/></Relationships>
</file>

<file path=ppt/slides/_rels/slide3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3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6.xml"/></Relationships>
</file>

<file path=ppt/slides/_rels/slide3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6.xml"/></Relationships>
</file>

<file path=ppt/slides/_rels/slide3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6.xml"/></Relationships>
</file>

<file path=ppt/slides/_rels/slide3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6.xml"/></Relationships>
</file>

<file path=ppt/slides/_rels/slide3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6.xml"/></Relationships>
</file>

<file path=ppt/slides/_rels/slide3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6.xml"/></Relationships>
</file>

<file path=ppt/slides/_rels/slide3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6.xml"/></Relationships>
</file>

<file path=ppt/slides/_rels/slide3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6.xml"/></Relationships>
</file>

<file path=ppt/slides/_rels/slide3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6.xml"/></Relationships>
</file>

<file path=ppt/slides/_rels/slide3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3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6.xml"/></Relationships>
</file>

<file path=ppt/slides/_rels/slide3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6.xml"/></Relationships>
</file>

<file path=ppt/slides/_rels/slide3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6.xml"/></Relationships>
</file>

<file path=ppt/slides/_rels/slide3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6.xml"/></Relationships>
</file>

<file path=ppt/slides/_rels/slide3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6.xml"/></Relationships>
</file>

<file path=ppt/slides/_rels/slide3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6.xml"/></Relationships>
</file>

<file path=ppt/slides/_rels/slide3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6.xml"/></Relationships>
</file>

<file path=ppt/slides/_rels/slide3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6.xml"/></Relationships>
</file>

<file path=ppt/slides/_rels/slide3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6.xml"/></Relationships>
</file>

<file path=ppt/slides/_rels/slide3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3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6.xml"/></Relationships>
</file>

<file path=ppt/slides/_rels/slide3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6.xml"/></Relationships>
</file>

<file path=ppt/slides/_rels/slide3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6.xml"/></Relationships>
</file>

<file path=ppt/slides/_rels/slide3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6.xml"/></Relationships>
</file>

<file path=ppt/slides/_rels/slide3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6.xml"/></Relationships>
</file>

<file path=ppt/slides/_rels/slide3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6.xml"/></Relationships>
</file>

<file path=ppt/slides/_rels/slide3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6.xml"/></Relationships>
</file>

<file path=ppt/slides/_rels/slide3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6.xml"/></Relationships>
</file>

<file path=ppt/slides/_rels/slide3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6.xml"/></Relationships>
</file>

<file path=ppt/slides/_rels/slide3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3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6.xml"/></Relationships>
</file>

<file path=ppt/slides/_rels/slide3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6.xml"/></Relationships>
</file>

<file path=ppt/slides/_rels/slide3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6.xml"/></Relationships>
</file>

<file path=ppt/slides/_rels/slide3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6.xml"/></Relationships>
</file>

<file path=ppt/slides/_rels/slide3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6.xml"/></Relationships>
</file>

<file path=ppt/slides/_rels/slide3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6.xml"/></Relationships>
</file>

<file path=ppt/slides/_rels/slide3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6.xml"/></Relationships>
</file>

<file path=ppt/slides/_rels/slide3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6.xml"/></Relationships>
</file>

<file path=ppt/slides/_rels/slide3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6.xml"/></Relationships>
</file>

<file path=ppt/slides/_rels/slide3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3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6.xml"/></Relationships>
</file>

<file path=ppt/slides/_rels/slide3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6.xml"/></Relationships>
</file>

<file path=ppt/slides/_rels/slide3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6.xml"/></Relationships>
</file>

<file path=ppt/slides/_rels/slide3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6.xml"/></Relationships>
</file>

<file path=ppt/slides/_rels/slide3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6.xml"/></Relationships>
</file>

<file path=ppt/slides/_rels/slide3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6.xml"/></Relationships>
</file>

<file path=ppt/slides/_rels/slide3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6.xml"/></Relationships>
</file>

<file path=ppt/slides/_rels/slide3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6.xml"/></Relationships>
</file>

<file path=ppt/slides/_rels/slide3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6.xml"/></Relationships>
</file>

<file path=ppt/slides/_rels/slide3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3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6.xml"/></Relationships>
</file>

<file path=ppt/slides/_rels/slide3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6.xml"/></Relationships>
</file>

<file path=ppt/slides/_rels/slide3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6.xml"/></Relationships>
</file>

<file path=ppt/slides/_rels/slide3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6.xml"/></Relationships>
</file>

<file path=ppt/slides/_rels/slide3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6.xml"/></Relationships>
</file>

<file path=ppt/slides/_rels/slide3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6.xml"/></Relationships>
</file>

<file path=ppt/slides/_rels/slide3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6.xml"/></Relationships>
</file>

<file path=ppt/slides/_rels/slide3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6.xml"/></Relationships>
</file>

<file path=ppt/slides/_rels/slide3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6.xml"/></Relationships>
</file>

<file path=ppt/slides/_rels/slide3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3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6.xml"/></Relationships>
</file>

<file path=ppt/slides/_rels/slide3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6.xml"/></Relationships>
</file>

<file path=ppt/slides/_rels/slide3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6.xml"/></Relationships>
</file>

<file path=ppt/slides/_rels/slide3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6.xml"/></Relationships>
</file>

<file path=ppt/slides/_rels/slide3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6.xml"/></Relationships>
</file>

<file path=ppt/slides/_rels/slide3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6.xml"/></Relationships>
</file>

<file path=ppt/slides/_rels/slide3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6.xml"/></Relationships>
</file>

<file path=ppt/slides/_rels/slide3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6.xml"/></Relationships>
</file>

<file path=ppt/slides/_rels/slide3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6.xml"/></Relationships>
</file>

<file path=ppt/slides/_rels/slide3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3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6.xml"/></Relationships>
</file>

<file path=ppt/slides/_rels/slide3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6.xml"/></Relationships>
</file>

<file path=ppt/slides/_rels/slide3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6.xml"/></Relationships>
</file>

<file path=ppt/slides/_rels/slide3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6.xml"/></Relationships>
</file>

<file path=ppt/slides/_rels/slide3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6.xml"/></Relationships>
</file>

<file path=ppt/slides/_rels/slide3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6.xml"/></Relationships>
</file>

<file path=ppt/slides/_rels/slide3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6.xml"/></Relationships>
</file>

<file path=ppt/slides/_rels/slide3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6.xml"/></Relationships>
</file>

<file path=ppt/slides/_rels/slide3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6.xml"/></Relationships>
</file>

<file path=ppt/slides/_rels/slide3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4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6.xml"/></Relationships>
</file>

<file path=ppt/slides/_rels/slide4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6.xml"/></Relationships>
</file>

<file path=ppt/slides/_rels/slide4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6.xml"/></Relationships>
</file>

<file path=ppt/slides/_rels/slide4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6.xml"/></Relationships>
</file>

<file path=ppt/slides/_rels/slide4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6.xml"/></Relationships>
</file>

<file path=ppt/slides/_rels/slide4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6.xml"/></Relationships>
</file>

<file path=ppt/slides/_rels/slide4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0.5738737317826021, n_datos: 5</a:t>
            </a:r>
          </a:p>
        </p:txBody>
      </p:sp>
      <p:pic>
        <p:nvPicPr>
          <p:cNvPr id="3" name="Picture 2" descr="alpha_grafica_Purine nucleotides _CHEMONTID_0001506__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0504" y="1936143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4907943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 dirty="0"/>
          </a:p>
          <a:p>
            <a:pPr>
              <a:defRPr sz="1400" b="1"/>
            </a:pPr>
            <a:r>
              <a:rPr dirty="0" err="1"/>
              <a:t>Configuración</a:t>
            </a:r>
            <a:r>
              <a:rPr dirty="0"/>
              <a:t> Columna:</a:t>
            </a:r>
          </a:p>
          <a:p>
            <a:br>
              <a:rPr dirty="0"/>
            </a:br>
            <a:r>
              <a:rPr dirty="0"/>
              <a:t>    pH1: 3.0  |  pH2: 3.0  |  Columna: </a:t>
            </a:r>
            <a:r>
              <a:rPr dirty="0" err="1"/>
              <a:t>Thermo</a:t>
            </a:r>
            <a:r>
              <a:rPr dirty="0"/>
              <a:t> Scientific </a:t>
            </a:r>
            <a:r>
              <a:rPr dirty="0" err="1"/>
              <a:t>Hypersil</a:t>
            </a:r>
            <a:r>
              <a:rPr dirty="0"/>
              <a:t> GOLD</a:t>
            </a:r>
            <a:br>
              <a:rPr dirty="0"/>
            </a:br>
            <a:r>
              <a:rPr dirty="0"/>
              <a:t>    USP Code: column.usp.code_L1  |  </a:t>
            </a:r>
            <a:r>
              <a:rPr dirty="0" err="1"/>
              <a:t>Longitud</a:t>
            </a:r>
            <a:r>
              <a:rPr dirty="0"/>
              <a:t>: 113.75 mm</a:t>
            </a:r>
            <a:br>
              <a:rPr dirty="0"/>
            </a:br>
            <a:r>
              <a:rPr dirty="0"/>
              <a:t>    </a:t>
            </a:r>
            <a:r>
              <a:rPr dirty="0" err="1"/>
              <a:t>Tamaño</a:t>
            </a:r>
            <a:r>
              <a:rPr dirty="0"/>
              <a:t> </a:t>
            </a:r>
            <a:r>
              <a:rPr dirty="0" err="1"/>
              <a:t>Partícula</a:t>
            </a:r>
            <a:r>
              <a:rPr dirty="0"/>
              <a:t>: 1.9 µm  |  Temp: 40.0°C</a:t>
            </a:r>
            <a:br>
              <a:rPr dirty="0"/>
            </a:br>
            <a:r>
              <a:rPr dirty="0"/>
              <a:t>    </a:t>
            </a:r>
            <a:r>
              <a:rPr dirty="0" err="1"/>
              <a:t>Flujo</a:t>
            </a:r>
            <a:r>
              <a:rPr dirty="0"/>
              <a:t>: 0.4 mL/min  |  T0: 0.6500755324656243 min</a:t>
            </a:r>
            <a:br>
              <a:rPr dirty="0"/>
            </a:br>
            <a:r>
              <a:rPr dirty="0"/>
              <a:t>   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0.2728324592119163, n_datos: 6</a:t>
            </a:r>
          </a:p>
        </p:txBody>
      </p:sp>
      <p:pic>
        <p:nvPicPr>
          <p:cNvPr id="3" name="Picture 2" descr="alpha_grafica_Purine nucleotides _CHEMONTID_0001506__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HSS C18</a:t>
            </a:r>
            <a:br/>
            <a:r>
              <a:t>    USP Code: column.usp.code_L1  |  Longitud: 100.0 mm</a:t>
            </a:r>
            <a:br/>
            <a:r>
              <a:t>    Tamaño Partícula: 1.8 µm  |  Temp: 30.0°C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nucleosides (CHEMONTID:0000480): 0.0820324462265905, n_datos: 5</a:t>
            </a:r>
          </a:p>
        </p:txBody>
      </p:sp>
      <p:pic>
        <p:nvPicPr>
          <p:cNvPr id="3" name="Picture 2" descr="alpha_grafica_Pyrimidine nucleosides _CHEMONTID_0000480__8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37.5°C</a:t>
            </a:r>
            <a:br/>
            <a:r>
              <a:t>    Flujo: 0.3 mL/min  |  T0: 0.735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nucleosides (CHEMONTID:0000480): 0.0806357677793785, n_datos: 5</a:t>
            </a:r>
          </a:p>
        </p:txBody>
      </p:sp>
      <p:pic>
        <p:nvPicPr>
          <p:cNvPr id="3" name="Picture 2" descr="alpha_grafica_Pyrimidine nucleosides _CHEMONTID_0000480__8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39.0°C</a:t>
            </a:r>
            <a:br/>
            <a:r>
              <a:t>    Flujo: 0.3 mL/min  |  T0: 0.735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nucleosides (CHEMONTID:0000480): 0.0750160064611764, n_datos: 5</a:t>
            </a:r>
          </a:p>
        </p:txBody>
      </p:sp>
      <p:pic>
        <p:nvPicPr>
          <p:cNvPr id="3" name="Picture 2" descr="alpha_grafica_Pyrimidine nucleosides _CHEMONTID_0000480__8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40.0°C</a:t>
            </a:r>
            <a:br/>
            <a:r>
              <a:t>    Flujo: 0.3 mL/min  |  T0: 0.735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nucleosides (CHEMONTID:0000480): 0.0721639717006471, n_datos: 5</a:t>
            </a:r>
          </a:p>
        </p:txBody>
      </p:sp>
      <p:pic>
        <p:nvPicPr>
          <p:cNvPr id="3" name="Picture 2" descr="alpha_grafica_Pyrimidine nucleosides _CHEMONTID_0000480__8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40.0°C</a:t>
            </a:r>
            <a:br/>
            <a:r>
              <a:t>    Flujo: 0.25 mL/min  |  T0: 0.882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nucleosides (CHEMONTID:0000480): 0.0682018490978416, n_datos: 5</a:t>
            </a:r>
          </a:p>
        </p:txBody>
      </p:sp>
      <p:pic>
        <p:nvPicPr>
          <p:cNvPr id="3" name="Picture 2" descr="alpha_grafica_Pyrimidine nucleosides _CHEMONTID_0000480__8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40.0°C</a:t>
            </a:r>
            <a:br/>
            <a:r>
              <a:t>    Flujo: 0.25 mL/min  |  T0: 0.882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nucleosides (CHEMONTID:0000480): 0.0643938642780129, n_datos: 5</a:t>
            </a:r>
          </a:p>
        </p:txBody>
      </p:sp>
      <p:pic>
        <p:nvPicPr>
          <p:cNvPr id="3" name="Picture 2" descr="alpha_grafica_Pyrimidine nucleosides _CHEMONTID_0000480__8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40.0°C</a:t>
            </a:r>
            <a:br/>
            <a:r>
              <a:t>    Flujo: 0.2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nucleosides (CHEMONTID:0000480): 0.0590057704425531, n_datos: 5</a:t>
            </a:r>
          </a:p>
        </p:txBody>
      </p:sp>
      <p:pic>
        <p:nvPicPr>
          <p:cNvPr id="3" name="Picture 2" descr="alpha_grafica_Pyrimidine nucleosides _CHEMONTID_0000480__8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40.0°C</a:t>
            </a:r>
            <a:br/>
            <a:r>
              <a:t>    Flujo: 0.2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nucleosides (CHEMONTID:0000480): 0.0509368743365325, n_datos: 5</a:t>
            </a:r>
          </a:p>
        </p:txBody>
      </p:sp>
      <p:pic>
        <p:nvPicPr>
          <p:cNvPr id="3" name="Picture 2" descr="alpha_grafica_Pyrimidine nucleosides _CHEMONTID_0000480__8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40.0°C</a:t>
            </a:r>
            <a:br/>
            <a:r>
              <a:t>    Flujo: 0.35 mL/min  |  T0: 0.63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nucleosides (CHEMONTID:0000480): 0.0427459936002009, n_datos: 5</a:t>
            </a:r>
          </a:p>
        </p:txBody>
      </p:sp>
      <p:pic>
        <p:nvPicPr>
          <p:cNvPr id="3" name="Picture 2" descr="alpha_grafica_Pyrimidine nucleosides _CHEMONTID_0000480__10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0.0  |  pH2: 6.5  |  Columna: Waters ACQUITY UPLC BEH Amide</a:t>
            </a:r>
            <a:br/>
            <a:r>
              <a:t>    USP Code: column.usp.code_L68  |  Longitud: 150.0 mm</a:t>
            </a:r>
            <a:br/>
            <a:r>
              <a:t>    Tamaño Partícula: 1.7 µm  |  Temp: 40.0°C</a:t>
            </a:r>
            <a:br/>
            <a:r>
              <a:t>    Flujo: 0.5 mL/min  |  T0: 0.6615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nucleosides (CHEMONTID:0000480): 0.039537445935656, n_datos: 5</a:t>
            </a:r>
          </a:p>
        </p:txBody>
      </p:sp>
      <p:pic>
        <p:nvPicPr>
          <p:cNvPr id="3" name="Picture 2" descr="alpha_grafica_Pyrimidine nucleosides _CHEMONTID_0000480__10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0.0  |  pH2: 6.5  |  Columna: Waters ACQUITY UPLC BEH Amide</a:t>
            </a:r>
            <a:br/>
            <a:r>
              <a:t>    USP Code: column.usp.code_L68  |  Longitud: 150.0 mm</a:t>
            </a:r>
            <a:br/>
            <a:r>
              <a:t>    Tamaño Partícula: 1.7 µm  |  Temp: 40.0°C</a:t>
            </a:r>
            <a:br/>
            <a:r>
              <a:t>    Flujo: 0.5 mL/min  |  T0: 0.6615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0.264342776115517, n_datos: 6</a:t>
            </a:r>
          </a:p>
        </p:txBody>
      </p:sp>
      <p:pic>
        <p:nvPicPr>
          <p:cNvPr id="3" name="Picture 2" descr="alpha_grafica_Purine nucleotides _CHEMONTID_0001506__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Phenomenex Kinetex C18</a:t>
            </a:r>
            <a:br/>
            <a:r>
              <a:t>    USP Code: column.usp.code_L1  |  Longitud: 150.0 mm</a:t>
            </a:r>
            <a:br/>
            <a:r>
              <a:t>    Tamaño Partícula: 1.7 µm  |  Temp: 30.0°C</a:t>
            </a:r>
            <a:br/>
            <a:r>
              <a:t>    Flujo: 0.3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nucleosides (CHEMONTID:0000480): 0.0383176896756966, n_datos: 5</a:t>
            </a:r>
          </a:p>
        </p:txBody>
      </p:sp>
      <p:pic>
        <p:nvPicPr>
          <p:cNvPr id="3" name="Picture 2" descr="alpha_grafica_Pyrimidine nucleosides _CHEMONTID_0000480__10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HSS T3</a:t>
            </a:r>
            <a:br/>
            <a:r>
              <a:t>    USP Code: column.usp.code_L1  |  Longitud: 100.0 mm</a:t>
            </a:r>
            <a:br/>
            <a:r>
              <a:t>    Tamaño Partícula: 1.8 µm  |  Temp: 38.75°C</a:t>
            </a:r>
            <a:br/>
            <a:r>
              <a:t>    Flujo: 0.3877777777777778 mL/min  |  T0: 0.5895077091536252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nucleosides (CHEMONTID:0000480): 0.0308049457709939, n_datos: 5</a:t>
            </a:r>
          </a:p>
        </p:txBody>
      </p:sp>
      <p:pic>
        <p:nvPicPr>
          <p:cNvPr id="3" name="Picture 2" descr="alpha_grafica_Pyrimidine nucleosides _CHEMONTID_0000480__1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Phenomenex Kinetex C18</a:t>
            </a:r>
            <a:br/>
            <a:r>
              <a:t>    USP Code: column.usp.code_L1  |  Longitud: 150.0 mm</a:t>
            </a:r>
            <a:br/>
            <a:r>
              <a:t>    Tamaño Partícula: 1.7 µm  |  Temp: 30.0°C</a:t>
            </a:r>
            <a:br/>
            <a:r>
              <a:t>    Flujo: 0.3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nucleosides (CHEMONTID:0000480): 0.030280301003931, n_datos: 6</a:t>
            </a:r>
          </a:p>
        </p:txBody>
      </p:sp>
      <p:pic>
        <p:nvPicPr>
          <p:cNvPr id="3" name="Picture 2" descr="alpha_grafica_Pyrimidine nucleosides _CHEMONTID_0000480__1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Phenomenex Kinetex C18</a:t>
            </a:r>
            <a:br/>
            <a:r>
              <a:t>    USP Code: column.usp.code_L1  |  Longitud: 150.0 mm</a:t>
            </a:r>
            <a:br/>
            <a:r>
              <a:t>    Tamaño Partícula: 1.7 µm  |  Temp: 30.0°C</a:t>
            </a:r>
            <a:br/>
            <a:r>
              <a:t>    Flujo: 0.3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nucleosides (CHEMONTID:0000479): 1.0, n_datos: 6</a:t>
            </a:r>
          </a:p>
        </p:txBody>
      </p:sp>
      <p:pic>
        <p:nvPicPr>
          <p:cNvPr id="3" name="Picture 2" descr="alpha_grafica_Purine nucleosides _CHEMONTID_0000479__11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Agilent ZORBAX Extend-C18</a:t>
            </a:r>
            <a:br/>
            <a:r>
              <a:t>    USP Code: column.usp.code_L1  |  Longitud: 50.0 mm</a:t>
            </a:r>
            <a:br/>
            <a:r>
              <a:t>    Tamaño Partícula: 1.8 µm  |  Temp: 35.0°C</a:t>
            </a:r>
            <a:br/>
            <a:r>
              <a:t>    Flujo: 0.1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nucleosides (CHEMONTID:0000479): 0.5494866372437485, n_datos: 5</a:t>
            </a:r>
          </a:p>
        </p:txBody>
      </p:sp>
      <p:pic>
        <p:nvPicPr>
          <p:cNvPr id="3" name="Picture 2" descr="alpha_grafica_Purine nucleosides _CHEMONTID_0000479__11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2.6  |  pH2: 0.0  |  Columna: Waters ACQUITY UPLC BEH C18</a:t>
            </a:r>
            <a:br/>
            <a:r>
              <a:t>    USP Code: column.usp.code_L1  |  Longitud: 50.0 mm</a:t>
            </a:r>
            <a:br/>
            <a:r>
              <a:t>    Tamaño Partícula: 1.7 µm  |  Temp: 40.0°C</a:t>
            </a:r>
            <a:br/>
            <a:r>
              <a:t>    Flujo: 0.6 mL/min  |  T0: 0.18375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nucleosides (CHEMONTID:0000479): 0.2565729633042244, n_datos: 6</a:t>
            </a:r>
          </a:p>
        </p:txBody>
      </p:sp>
      <p:pic>
        <p:nvPicPr>
          <p:cNvPr id="3" name="Picture 2" descr="alpha_grafica_Purine nucleosides _CHEMONTID_0000479__11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0.0  |  pH2: 0.0  |  Columna: Waters ACQUITY UPLC BEH Amide</a:t>
            </a:r>
            <a:br/>
            <a:r>
              <a:t>    USP Code: column.usp.code_L68  |  Longitud: 100.0 mm</a:t>
            </a:r>
            <a:br/>
            <a:r>
              <a:t>    Tamaño Partícula: 1.7 µm  |  Temp: 40.0°C</a:t>
            </a:r>
            <a:br/>
            <a:r>
              <a:t>    Flujo: 0.5 mL/min  |  T0: 0.4571959788769226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nucleosides (CHEMONTID:0000479): 0.2502608608746281, n_datos: 5</a:t>
            </a:r>
          </a:p>
        </p:txBody>
      </p:sp>
      <p:pic>
        <p:nvPicPr>
          <p:cNvPr id="3" name="Picture 2" descr="alpha_grafica_Purine nucleosides _CHEMONTID_0000479__11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0.0  |  pH2: 0.0  |  Columna: Waters ACQUITY UPLC BEH Amide</a:t>
            </a:r>
            <a:br/>
            <a:r>
              <a:t>    USP Code: column.usp.code_L68  |  Longitud: 100.0 mm</a:t>
            </a:r>
            <a:br/>
            <a:r>
              <a:t>    Tamaño Partícula: 1.7 µm  |  Temp: 40.0°C</a:t>
            </a:r>
            <a:br/>
            <a:r>
              <a:t>    Flujo: 0.5 mL/min  |  T0: 0.4571959788769226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nucleosides (CHEMONTID:0000479): 0.1272030078673805, n_datos: 9</a:t>
            </a:r>
          </a:p>
        </p:txBody>
      </p:sp>
      <p:pic>
        <p:nvPicPr>
          <p:cNvPr id="3" name="Picture 2" descr="alpha_grafica_Purine nucleosides _CHEMONTID_0000479__11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HSS T3</a:t>
            </a:r>
            <a:br/>
            <a:r>
              <a:t>    USP Code: column.usp.code_L1  |  Longitud: 100.0 mm</a:t>
            </a:r>
            <a:br/>
            <a:r>
              <a:t>    Tamaño Partícula: 1.8 µm  |  Temp: 38.75°C</a:t>
            </a:r>
            <a:br/>
            <a:r>
              <a:t>    Flujo: 0.3877777777777778 mL/min  |  T0: 0.5895077091536252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nucleosides (CHEMONTID:0000479): 0.1043589152644537, n_datos: 9</a:t>
            </a:r>
          </a:p>
        </p:txBody>
      </p:sp>
      <p:pic>
        <p:nvPicPr>
          <p:cNvPr id="3" name="Picture 2" descr="alpha_grafica_Purine nucleosides _CHEMONTID_0000479__11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Thermo Scientific Hypersil GOLD</a:t>
            </a:r>
            <a:br/>
            <a:r>
              <a:t>    USP Code: column.usp.code_L1  |  Longitud: 150.0 mm</a:t>
            </a:r>
            <a:br/>
            <a:r>
              <a:t>    Tamaño Partícula: 1.9 µm  |  Temp: 41.66666666666666°C</a:t>
            </a:r>
            <a:br/>
            <a:r>
              <a:t>    Flujo: 0.5 mL/min  |  T0: 0.6615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nucleosides (CHEMONTID:0000479): 0.0949928391986888, n_datos: 8</a:t>
            </a:r>
          </a:p>
        </p:txBody>
      </p:sp>
      <p:pic>
        <p:nvPicPr>
          <p:cNvPr id="3" name="Picture 2" descr="alpha_grafica_Purine nucleosides _CHEMONTID_0000479__11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Thermo Scientific Hypersil GOLD</a:t>
            </a:r>
            <a:br/>
            <a:r>
              <a:t>    USP Code: column.usp.code_L1  |  Longitud: 113.75 mm</a:t>
            </a:r>
            <a:br/>
            <a:r>
              <a:t>    Tamaño Partícula: 1.9 µm  |  Temp: 40.0°C</a:t>
            </a:r>
            <a:br/>
            <a:r>
              <a:t>    Flujo: 0.4 mL/min  |  T0: 0.6500755324656243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0.2478690927736551, n_datos: 7</a:t>
            </a:r>
          </a:p>
        </p:txBody>
      </p:sp>
      <p:pic>
        <p:nvPicPr>
          <p:cNvPr id="3" name="Picture 2" descr="alpha_grafica_Purine nucleotides _CHEMONTID_0001506__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40.0°C</a:t>
            </a:r>
            <a:br/>
            <a:r>
              <a:t>    Flujo: 0.3 mL/min  |  T0: 0.735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nucleosides (CHEMONTID:0000479): 0.079119402956408, n_datos: 5</a:t>
            </a:r>
          </a:p>
        </p:txBody>
      </p:sp>
      <p:pic>
        <p:nvPicPr>
          <p:cNvPr id="3" name="Picture 2" descr="alpha_grafica_Purine nucleosides _CHEMONTID_0000479__11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3.5  |  pH2: 3.0  |  Columna: Waters ACQUITY UPLC BEH HILIC</a:t>
            </a:r>
            <a:br/>
            <a:r>
              <a:t>    USP Code: column.usp.code_L3  |  Longitud: 150.0 mm</a:t>
            </a:r>
            <a:br/>
            <a:r>
              <a:t>    Tamaño Partícula: 1.7 µm  |  Temp: 40.0°C</a:t>
            </a:r>
            <a:br/>
            <a:r>
              <a:t>    Flujo: 0.6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nucleosides (CHEMONTID:0000479): 0.0769262951561736, n_datos: 6</a:t>
            </a:r>
          </a:p>
        </p:txBody>
      </p:sp>
      <p:pic>
        <p:nvPicPr>
          <p:cNvPr id="3" name="Picture 2" descr="alpha_grafica_Purine nucleosides _CHEMONTID_0000479__12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0.0  |  pH2: 3.0  |  Columna: Merck SeQuant ZIC-HILIC</a:t>
            </a:r>
            <a:br/>
            <a:r>
              <a:t>    USP Code: column.usp.code_L114  |  Longitud: 145.45454545454547 mm</a:t>
            </a:r>
            <a:br/>
            <a:r>
              <a:t>    Tamaño Partícula: 4.863636363636363 µm  |  Temp: 25.0°C</a:t>
            </a:r>
            <a:br/>
            <a:r>
              <a:t>    Flujo: 0.25 mL/min  |  T0: 1.3300246658237755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nucleosides (CHEMONTID:0000479): 0.0649257327781317, n_datos: 7</a:t>
            </a:r>
          </a:p>
        </p:txBody>
      </p:sp>
      <p:pic>
        <p:nvPicPr>
          <p:cNvPr id="3" name="Picture 2" descr="alpha_grafica_Purine nucleosides _CHEMONTID_0000479__12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39.0°C</a:t>
            </a:r>
            <a:br/>
            <a:r>
              <a:t>    Flujo: 0.3 mL/min  |  T0: 0.735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nucleosides (CHEMONTID:0000479): 0.0645616739946087, n_datos: 7</a:t>
            </a:r>
          </a:p>
        </p:txBody>
      </p:sp>
      <p:pic>
        <p:nvPicPr>
          <p:cNvPr id="3" name="Picture 2" descr="alpha_grafica_Purine nucleosides _CHEMONTID_0000479__12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42.5°C</a:t>
            </a:r>
            <a:br/>
            <a:r>
              <a:t>    Flujo: 0.3 mL/min  |  T0: 0.735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nucleosides (CHEMONTID:0000479): 0.0643162918354578, n_datos: 6</a:t>
            </a:r>
          </a:p>
        </p:txBody>
      </p:sp>
      <p:pic>
        <p:nvPicPr>
          <p:cNvPr id="3" name="Picture 2" descr="alpha_grafica_Purine nucleosides _CHEMONTID_0000479__12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nucleosides (CHEMONTID:0000479): 0.0641611423247688, n_datos: 6</a:t>
            </a:r>
          </a:p>
        </p:txBody>
      </p:sp>
      <p:pic>
        <p:nvPicPr>
          <p:cNvPr id="3" name="Picture 2" descr="alpha_grafica_Purine nucleosides _CHEMONTID_0000479__12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37.5°C</a:t>
            </a:r>
            <a:br/>
            <a:r>
              <a:t>    Flujo: 0.3 mL/min  |  T0: 0.735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nucleosides (CHEMONTID:0000479): 0.0637573073258623, n_datos: 7</a:t>
            </a:r>
          </a:p>
        </p:txBody>
      </p:sp>
      <p:pic>
        <p:nvPicPr>
          <p:cNvPr id="3" name="Picture 2" descr="alpha_grafica_Purine nucleosides _CHEMONTID_0000479__12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40.0°C</a:t>
            </a:r>
            <a:br/>
            <a:r>
              <a:t>    Flujo: 0.35 mL/min  |  T0: 0.63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nucleosides (CHEMONTID:0000479): 0.0631165831716842, n_datos: 7</a:t>
            </a:r>
          </a:p>
        </p:txBody>
      </p:sp>
      <p:pic>
        <p:nvPicPr>
          <p:cNvPr id="3" name="Picture 2" descr="alpha_grafica_Purine nucleosides _CHEMONTID_0000479__12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SeQuant ZIC-HILIC</a:t>
            </a:r>
            <a:br/>
            <a:r>
              <a:t>    USP Code: column.usp.code_L114  |  Longitud: 100.0 mm</a:t>
            </a:r>
            <a:br/>
            <a:r>
              <a:t>    Tamaño Partícula: 3.5 µm  |  Temp: 25.0°C</a:t>
            </a:r>
            <a:br/>
            <a:r>
              <a:t>    Flujo: 0.3 mL/min  |  T0: 0.735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nucleosides (CHEMONTID:0000479): 0.0626017536010326, n_datos: 7</a:t>
            </a:r>
          </a:p>
        </p:txBody>
      </p:sp>
      <p:pic>
        <p:nvPicPr>
          <p:cNvPr id="3" name="Picture 2" descr="alpha_grafica_Purine nucleosides _CHEMONTID_0000479__12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41.0°C</a:t>
            </a:r>
            <a:br/>
            <a:r>
              <a:t>    Flujo: 0.3 mL/min  |  T0: 0.735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nucleosides (CHEMONTID:0000479): 0.0616739571565687, n_datos: 7</a:t>
            </a:r>
          </a:p>
        </p:txBody>
      </p:sp>
      <p:pic>
        <p:nvPicPr>
          <p:cNvPr id="3" name="Picture 2" descr="alpha_grafica_Purine nucleosides _CHEMONTID_0000479__12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0.2417964357350095, n_datos: 6</a:t>
            </a:r>
          </a:p>
        </p:txBody>
      </p:sp>
      <p:pic>
        <p:nvPicPr>
          <p:cNvPr id="3" name="Picture 2" descr="alpha_grafica_Purine nucleotides _CHEMONTID_0001506__1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0.0  |  pH2: 9.0  |  Columna: Merck SeQuant ZIC-pHILIC</a:t>
            </a:r>
            <a:br/>
            <a:r>
              <a:t>    USP Code: column.usp.code_L122  |  Longitud: 150.0 mm</a:t>
            </a:r>
            <a:br/>
            <a:r>
              <a:t>    Tamaño Partícula: 5.0 µm  |  Temp: 40.0°C</a:t>
            </a:r>
            <a:br/>
            <a:r>
              <a:t>    Flujo: 0.3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nucleosides (CHEMONTID:0000479): 0.0615158600121945, n_datos: 7</a:t>
            </a:r>
          </a:p>
        </p:txBody>
      </p:sp>
      <p:pic>
        <p:nvPicPr>
          <p:cNvPr id="3" name="Picture 2" descr="alpha_grafica_Purine nucleosides _CHEMONTID_0000479__12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40.0°C</a:t>
            </a:r>
            <a:br/>
            <a:r>
              <a:t>    Flujo: 0.25 mL/min  |  T0: 0.882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nucleosides (CHEMONTID:0000479): 0.0611508517206908, n_datos: 7</a:t>
            </a:r>
          </a:p>
        </p:txBody>
      </p:sp>
      <p:pic>
        <p:nvPicPr>
          <p:cNvPr id="3" name="Picture 2" descr="alpha_grafica_Purine nucleosides _CHEMONTID_0000479__12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40.0°C</a:t>
            </a:r>
            <a:br/>
            <a:r>
              <a:t>    Flujo: 0.3 mL/min  |  T0: 0.735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nucleosides (CHEMONTID:0000479): 0.0606118447094964, n_datos: 6</a:t>
            </a:r>
          </a:p>
        </p:txBody>
      </p:sp>
      <p:pic>
        <p:nvPicPr>
          <p:cNvPr id="3" name="Picture 2" descr="alpha_grafica_Purine nucleosides _CHEMONTID_0000479__12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40.0°C</a:t>
            </a:r>
            <a:br/>
            <a:r>
              <a:t>    Flujo: 0.25 mL/min  |  T0: 0.882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nucleosides (CHEMONTID:0000479): 0.0605626015561051, n_datos: 7</a:t>
            </a:r>
          </a:p>
        </p:txBody>
      </p:sp>
      <p:pic>
        <p:nvPicPr>
          <p:cNvPr id="3" name="Picture 2" descr="alpha_grafica_Purine nucleosides _CHEMONTID_0000479__12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39.0°C</a:t>
            </a:r>
            <a:br/>
            <a:r>
              <a:t>    Flujo: 0.3 mL/min  |  T0: 0.735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nucleosides (CHEMONTID:0000479): 0.0602005671608485, n_datos: 7</a:t>
            </a:r>
          </a:p>
        </p:txBody>
      </p:sp>
      <p:pic>
        <p:nvPicPr>
          <p:cNvPr id="3" name="Picture 2" descr="alpha_grafica_Purine nucleosides _CHEMONTID_0000479__12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40.0°C</a:t>
            </a:r>
            <a:br/>
            <a:r>
              <a:t>    Flujo: 0.2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nucleosides (CHEMONTID:0000479): 0.0600822329145698, n_datos: 7</a:t>
            </a:r>
          </a:p>
        </p:txBody>
      </p:sp>
      <p:pic>
        <p:nvPicPr>
          <p:cNvPr id="3" name="Picture 2" descr="alpha_grafica_Purine nucleosides _CHEMONTID_0000479__12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40.0°C</a:t>
            </a:r>
            <a:br/>
            <a:r>
              <a:t>    Flujo: 0.3 mL/min  |  T0: 0.735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nucleosides (CHEMONTID:0000479): 0.0595000423485104, n_datos: 7</a:t>
            </a:r>
          </a:p>
        </p:txBody>
      </p:sp>
      <p:pic>
        <p:nvPicPr>
          <p:cNvPr id="3" name="Picture 2" descr="alpha_grafica_Purine nucleosides _CHEMONTID_0000479__12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42.5°C</a:t>
            </a:r>
            <a:br/>
            <a:r>
              <a:t>    Flujo: 0.3 mL/min  |  T0: 0.735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nucleosides (CHEMONTID:0000479): 0.0582153339861741, n_datos: 7</a:t>
            </a:r>
          </a:p>
        </p:txBody>
      </p:sp>
      <p:pic>
        <p:nvPicPr>
          <p:cNvPr id="3" name="Picture 2" descr="alpha_grafica_Purine nucleosides _CHEMONTID_0000479__13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HSS T3</a:t>
            </a:r>
            <a:br/>
            <a:r>
              <a:t>    USP Code: column.usp.code_L1  |  Longitud: 150.0 mm</a:t>
            </a:r>
            <a:br/>
            <a:r>
              <a:t>    Tamaño Partícula: 1.8 µm  |  Temp: 45.0°C</a:t>
            </a:r>
            <a:br/>
            <a:r>
              <a:t>    Flujo: 0.6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nucleosides (CHEMONTID:0000479): 0.0581592614718978, n_datos: 7</a:t>
            </a:r>
          </a:p>
        </p:txBody>
      </p:sp>
      <p:pic>
        <p:nvPicPr>
          <p:cNvPr id="3" name="Picture 2" descr="alpha_grafica_Purine nucleosides _CHEMONTID_0000479__13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0.0  |  pH2: 0.0  |  Columna: Waters ACQUITY UPLC BEH C18</a:t>
            </a:r>
            <a:br/>
            <a:r>
              <a:t>    USP Code: column.usp.code_L1  |  Longitud: 100.0 mm</a:t>
            </a:r>
            <a:br/>
            <a:r>
              <a:t>    Tamaño Partícula: 1.7 µm  |  Temp: 50.0°C</a:t>
            </a:r>
            <a:br/>
            <a:r>
              <a:t>    Flujo: 0.3 mL/min  |  T0: 0.1666666666666666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nucleosides (CHEMONTID:0000479): 0.056710286226998, n_datos: 7</a:t>
            </a:r>
          </a:p>
        </p:txBody>
      </p:sp>
      <p:pic>
        <p:nvPicPr>
          <p:cNvPr id="3" name="Picture 2" descr="alpha_grafica_Purine nucleosides _CHEMONTID_0000479__12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41.0°C</a:t>
            </a:r>
            <a:br/>
            <a:r>
              <a:t>    Flujo: 0.3 mL/min  |  T0: 0.735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0.2386691185002631, n_datos: 6</a:t>
            </a:r>
          </a:p>
        </p:txBody>
      </p:sp>
      <p:pic>
        <p:nvPicPr>
          <p:cNvPr id="3" name="Picture 2" descr="alpha_grafica_Purine nucleotides _CHEMONTID_0001506__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Phenomenex Kinetex XB-C18</a:t>
            </a:r>
            <a:br/>
            <a:r>
              <a:t>    USP Code: column.usp.code_L1  |  Longitud: 100.0 mm</a:t>
            </a:r>
            <a:br/>
            <a:r>
              <a:t>    Tamaño Partícula: 1.7 µm  |  Temp: 50.0°C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nucleosides (CHEMONTID:0000479): 0.0561637132711416, n_datos: 6</a:t>
            </a:r>
          </a:p>
        </p:txBody>
      </p:sp>
      <p:pic>
        <p:nvPicPr>
          <p:cNvPr id="3" name="Picture 2" descr="alpha_grafica_Purine nucleosides _CHEMONTID_0000479__12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37.5°C</a:t>
            </a:r>
            <a:br/>
            <a:r>
              <a:t>    Flujo: 0.3 mL/min  |  T0: 0.735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nucleosides (CHEMONTID:0000479): 0.0542300368583659, n_datos: 7</a:t>
            </a:r>
          </a:p>
        </p:txBody>
      </p:sp>
      <p:pic>
        <p:nvPicPr>
          <p:cNvPr id="3" name="Picture 2" descr="alpha_grafica_Purine nucleosides _CHEMONTID_0000479__1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0.0  |  pH2: 0.0  |  Columna: Merck SeQuant ZIC-pHILIC</a:t>
            </a:r>
            <a:br/>
            <a:r>
              <a:t>    USP Code: column.usp.code_L122  |  Longitud: 150.0 mm</a:t>
            </a:r>
            <a:br/>
            <a:r>
              <a:t>    Tamaño Partícula: 5.0 µm  |  Temp: 32.5°C</a:t>
            </a:r>
            <a:br/>
            <a:r>
              <a:t>    Flujo: 0.1 mL/min  |  T0: 3.3075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nucleosides (CHEMONTID:0000479): 0.053601631623619, n_datos: 6</a:t>
            </a:r>
          </a:p>
        </p:txBody>
      </p:sp>
      <p:pic>
        <p:nvPicPr>
          <p:cNvPr id="3" name="Picture 2" descr="alpha_grafica_Purine nucleosides _CHEMONTID_0000479__14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Phenomenex Kinetex C18</a:t>
            </a:r>
            <a:br/>
            <a:r>
              <a:t>    USP Code: column.usp.code_L1  |  Longitud: 150.0 mm</a:t>
            </a:r>
            <a:br/>
            <a:r>
              <a:t>    Tamaño Partícula: 1.7 µm  |  Temp: 30.0°C</a:t>
            </a:r>
            <a:br/>
            <a:r>
              <a:t>    Flujo: 0.3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nucleosides (CHEMONTID:0000479): 0.0534861885681733, n_datos: 7</a:t>
            </a:r>
          </a:p>
        </p:txBody>
      </p:sp>
      <p:pic>
        <p:nvPicPr>
          <p:cNvPr id="3" name="Picture 2" descr="alpha_grafica_Purine nucleosides _CHEMONTID_0000479__14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Phenomenex Kinetex C18</a:t>
            </a:r>
            <a:br/>
            <a:r>
              <a:t>    USP Code: column.usp.code_L1  |  Longitud: 150.0 mm</a:t>
            </a:r>
            <a:br/>
            <a:r>
              <a:t>    Tamaño Partícula: 1.7 µm  |  Temp: 30.0°C</a:t>
            </a:r>
            <a:br/>
            <a:r>
              <a:t>    Flujo: 0.3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nucleosides (CHEMONTID:0000479): 0.0528001428194982, n_datos: 6</a:t>
            </a:r>
          </a:p>
        </p:txBody>
      </p:sp>
      <p:pic>
        <p:nvPicPr>
          <p:cNvPr id="3" name="Picture 2" descr="alpha_grafica_Purine nucleosides _CHEMONTID_0000479__12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40.0°C</a:t>
            </a:r>
            <a:br/>
            <a:r>
              <a:t>    Flujo: 0.2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nucleosides (CHEMONTID:0000479): 0.0467173329749542, n_datos: 7</a:t>
            </a:r>
          </a:p>
        </p:txBody>
      </p:sp>
      <p:pic>
        <p:nvPicPr>
          <p:cNvPr id="3" name="Picture 2" descr="alpha_grafica_Purine nucleosides _CHEMONTID_0000479__14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0.0  |  pH2: 6.5  |  Columna: Waters ACQUITY UPLC BEH Amide</a:t>
            </a:r>
            <a:br/>
            <a:r>
              <a:t>    USP Code: column.usp.code_L68  |  Longitud: 150.0 mm</a:t>
            </a:r>
            <a:br/>
            <a:r>
              <a:t>    Tamaño Partícula: 1.7 µm  |  Temp: 40.0°C</a:t>
            </a:r>
            <a:br/>
            <a:r>
              <a:t>    Flujo: 0.5 mL/min  |  T0: 0.6615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nucleosides (CHEMONTID:0000479): 0.0466589355859703, n_datos: 6</a:t>
            </a:r>
          </a:p>
        </p:txBody>
      </p:sp>
      <p:pic>
        <p:nvPicPr>
          <p:cNvPr id="3" name="Picture 2" descr="alpha_grafica_Purine nucleosides _CHEMONTID_0000479__14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0.0  |  pH2: 6.5  |  Columna: Waters ACQUITY UPLC BEH Amide</a:t>
            </a:r>
            <a:br/>
            <a:r>
              <a:t>    USP Code: column.usp.code_L68  |  Longitud: 150.0 mm</a:t>
            </a:r>
            <a:br/>
            <a:r>
              <a:t>    Tamaño Partícula: 1.7 µm  |  Temp: 40.0°C</a:t>
            </a:r>
            <a:br/>
            <a:r>
              <a:t>    Flujo: 0.5 mL/min  |  T0: 0.6615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nucleosides (CHEMONTID:0000479): 0.042729334002566, n_datos: 8</a:t>
            </a:r>
          </a:p>
        </p:txBody>
      </p:sp>
      <p:pic>
        <p:nvPicPr>
          <p:cNvPr id="3" name="Picture 2" descr="alpha_grafica_Purine nucleosides _CHEMONTID_0000479__14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HSS C18</a:t>
            </a:r>
            <a:br/>
            <a:r>
              <a:t>    USP Code: column.usp.code_L1  |  Longitud: 100.0 mm</a:t>
            </a:r>
            <a:br/>
            <a:r>
              <a:t>    Tamaño Partícula: 1.8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nucleosides (CHEMONTID:0000479): 0.0425716270406741, n_datos: 5</a:t>
            </a:r>
          </a:p>
        </p:txBody>
      </p:sp>
      <p:pic>
        <p:nvPicPr>
          <p:cNvPr id="3" name="Picture 2" descr="alpha_grafica_Purine nucleosides _CHEMONTID_0000479__14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HSS T3</a:t>
            </a:r>
            <a:br/>
            <a:r>
              <a:t>    USP Code: column.usp.code_L1  |  Longitud: 100.0 mm</a:t>
            </a:r>
            <a:br/>
            <a:r>
              <a:t>    Tamaño Partícula: 1.8 µm  |  Temp: 38.75°C</a:t>
            </a:r>
            <a:br/>
            <a:r>
              <a:t>    Flujo: 0.3877777777777778 mL/min  |  T0: 0.1336752174951531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nucleosides (CHEMONTID:0000479): 0.0416620056582996, n_datos: 7</a:t>
            </a:r>
          </a:p>
        </p:txBody>
      </p:sp>
      <p:pic>
        <p:nvPicPr>
          <p:cNvPr id="3" name="Picture 2" descr="alpha_grafica_Purine nucleosides _CHEMONTID_0000479__14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0.0  |  pH2: 0.0  |  Columna: Merck SeQuant ZIC-pHILIC</a:t>
            </a:r>
            <a:br/>
            <a:r>
              <a:t>    USP Code: column.usp.code_L122  |  Longitud: 100.0 mm</a:t>
            </a:r>
            <a:br/>
            <a:r>
              <a:t>    Tamaño Partícula: 5.0 µm  |  Temp: 25.0°C</a:t>
            </a:r>
            <a:br/>
            <a:r>
              <a:t>    Flujo: 0.2266666666666666 mL/min  |  T0: 1.0085205416402705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0.2315330952068568, n_datos: 5</a:t>
            </a:r>
          </a:p>
        </p:txBody>
      </p:sp>
      <p:pic>
        <p:nvPicPr>
          <p:cNvPr id="3" name="Picture 2" descr="alpha_grafica_Purine nucleotides _CHEMONTID_0001506__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40.0°C</a:t>
            </a:r>
            <a:br/>
            <a:r>
              <a:t>    Flujo: 0.35 mL/min  |  T0: 0.63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nucleosides (CHEMONTID:0000479): 0.0414285782165292, n_datos: 5</a:t>
            </a:r>
          </a:p>
        </p:txBody>
      </p:sp>
      <p:pic>
        <p:nvPicPr>
          <p:cNvPr id="3" name="Picture 2" descr="alpha_grafica_Purine nucleosides _CHEMONTID_0000479__14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Phenomenex Kinetex C18</a:t>
            </a:r>
            <a:br/>
            <a:r>
              <a:t>    USP Code: column.usp.code_L1  |  Longitud: 150.0 mm</a:t>
            </a:r>
            <a:br/>
            <a:r>
              <a:t>    Tamaño Partícula: 1.7 µm  |  Temp: 30.0°C</a:t>
            </a:r>
            <a:br/>
            <a:r>
              <a:t>    Flujo: 0.3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nucleosides (CHEMONTID:0000479): 0.0412908406658717, n_datos: 5</a:t>
            </a:r>
          </a:p>
        </p:txBody>
      </p:sp>
      <p:pic>
        <p:nvPicPr>
          <p:cNvPr id="3" name="Picture 2" descr="alpha_grafica_Purine nucleosides _CHEMONTID_0000479__14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Phenomenex Kinetex XB-C18</a:t>
            </a:r>
            <a:br/>
            <a:r>
              <a:t>    USP Code: column.usp.code_L1  |  Longitud: 100.0 mm</a:t>
            </a:r>
            <a:br/>
            <a:r>
              <a:t>    Tamaño Partícula: 1.7 µm  |  Temp: 50.0°C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nucleosides (CHEMONTID:0000479): 0.0374429057425513, n_datos: 5</a:t>
            </a:r>
          </a:p>
        </p:txBody>
      </p:sp>
      <p:pic>
        <p:nvPicPr>
          <p:cNvPr id="3" name="Picture 2" descr="alpha_grafica_Purine nucleosides _CHEMONTID_0000479__14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Phenomenex Kinetex XB-C18</a:t>
            </a:r>
            <a:br/>
            <a:r>
              <a:t>    USP Code: column.usp.code_L1  |  Longitud: 100.0 mm</a:t>
            </a:r>
            <a:br/>
            <a:r>
              <a:t>    Tamaño Partícula: 1.7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nucleosides (CHEMONTID:0000479): 0.0370794244140838, n_datos: 5</a:t>
            </a:r>
          </a:p>
        </p:txBody>
      </p:sp>
      <p:pic>
        <p:nvPicPr>
          <p:cNvPr id="3" name="Picture 2" descr="alpha_grafica_Purine nucleosides _CHEMONTID_0000479__15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BEH C18</a:t>
            </a:r>
            <a:br/>
            <a:r>
              <a:t>    USP Code: column.usp.code_L1  |  Longitud: 100.0 mm</a:t>
            </a:r>
            <a:br/>
            <a:r>
              <a:t>    Tamaño Partícula: 1.7 µm  |  Temp: 40.54166666666666°C</a:t>
            </a:r>
            <a:br/>
            <a:r>
              <a:t>    Flujo: 0.2518 mL/min  |  T0: 0.9078553988818956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nucleosides (CHEMONTID:0000479): 0.0365732784415055, n_datos: 6</a:t>
            </a:r>
          </a:p>
        </p:txBody>
      </p:sp>
      <p:pic>
        <p:nvPicPr>
          <p:cNvPr id="3" name="Picture 2" descr="alpha_grafica_Purine nucleosides _CHEMONTID_0000479__14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Phenomenex Kinetex XB-C18</a:t>
            </a:r>
            <a:br/>
            <a:r>
              <a:t>    USP Code: column.usp.code_L1  |  Longitud: 100.0 mm</a:t>
            </a:r>
            <a:br/>
            <a:r>
              <a:t>    Tamaño Partícula: 1.7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nucleosides (CHEMONTID:0000479): 0.0364747876401836, n_datos: 5</a:t>
            </a:r>
          </a:p>
        </p:txBody>
      </p:sp>
      <p:pic>
        <p:nvPicPr>
          <p:cNvPr id="3" name="Picture 2" descr="alpha_grafica_Purine nucleosides _CHEMONTID_0000479__14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Phenomenex Kinetex XB-C18</a:t>
            </a:r>
            <a:br/>
            <a:r>
              <a:t>    USP Code: column.usp.code_L1  |  Longitud: 100.0 mm</a:t>
            </a:r>
            <a:br/>
            <a:r>
              <a:t>    Tamaño Partícula: 1.7 µm  |  Temp: 30.0°C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nucleosides (CHEMONTID:0000479): 0.035975526085285, n_datos: 5</a:t>
            </a:r>
          </a:p>
        </p:txBody>
      </p:sp>
      <p:pic>
        <p:nvPicPr>
          <p:cNvPr id="3" name="Picture 2" descr="alpha_grafica_Purine nucleosides _CHEMONTID_0000479__15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HSS C18</a:t>
            </a:r>
            <a:br/>
            <a:r>
              <a:t>    USP Code: column.usp.code_L1  |  Longitud: 100.0 mm</a:t>
            </a:r>
            <a:br/>
            <a:r>
              <a:t>    Tamaño Partícula: 1.8 µm  |  Temp: 30.0°C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5'-deoxyribonucleosides (CHEMONTID:0004502): 1.0, n_datos: 5</a:t>
            </a:r>
          </a:p>
        </p:txBody>
      </p:sp>
      <p:pic>
        <p:nvPicPr>
          <p:cNvPr id="3" name="Picture 2" descr="alpha_grafica_5_-deoxyribonucleosides _CHEMONTID_0004502__15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2.6  |  pH2: 0.0  |  Columna: Waters ACQUITY UPLC BEH C18</a:t>
            </a:r>
            <a:br/>
            <a:r>
              <a:t>    USP Code: column.usp.code_L1  |  Longitud: 50.0 mm</a:t>
            </a:r>
            <a:br/>
            <a:r>
              <a:t>    Tamaño Partícula: 1.7 µm  |  Temp: 40.0°C</a:t>
            </a:r>
            <a:br/>
            <a:r>
              <a:t>    Flujo: 0.6 mL/min  |  T0: 0.18375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Nucleoside and nucleotide analogues (CHEMONTID:0003737): 1.0, n_datos: 5</a:t>
            </a:r>
          </a:p>
        </p:txBody>
      </p:sp>
      <p:pic>
        <p:nvPicPr>
          <p:cNvPr id="3" name="Picture 2" descr="alpha_grafica_Nucleoside and nucleotide analogues _CHEMONTID_0003737__15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2.6  |  pH2: 0.0  |  Columna: Waters ACQUITY UPLC BEH C18</a:t>
            </a:r>
            <a:br/>
            <a:r>
              <a:t>    USP Code: column.usp.code_L1  |  Longitud: 50.0 mm</a:t>
            </a:r>
            <a:br/>
            <a:r>
              <a:t>    Tamaño Partícula: 1.7 µm  |  Temp: 40.0°C</a:t>
            </a:r>
            <a:br/>
            <a:r>
              <a:t>    Flujo: 0.6 mL/min  |  T0: 0.18375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nucleotides (CHEMONTID:0001509): 0.5178923594046082, n_datos: 6</a:t>
            </a:r>
          </a:p>
        </p:txBody>
      </p:sp>
      <p:pic>
        <p:nvPicPr>
          <p:cNvPr id="3" name="Picture 2" descr="alpha_grafica_Pyrimidine nucleotides _CHEMONTID_0001509__15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Phenomenex Kinetex XB-C18</a:t>
            </a:r>
            <a:br/>
            <a:r>
              <a:t>    USP Code: column.usp.code_L1  |  Longitud: 100.0 mm</a:t>
            </a:r>
            <a:br/>
            <a:r>
              <a:t>    Tamaño Partícula: 1.7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0.2205430416205132, n_datos: 6</a:t>
            </a:r>
          </a:p>
        </p:txBody>
      </p:sp>
      <p:pic>
        <p:nvPicPr>
          <p:cNvPr id="3" name="Picture 2" descr="alpha_grafica_Purine nucleotides _CHEMONTID_0001506__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40.0°C</a:t>
            </a:r>
            <a:br/>
            <a:r>
              <a:t>    Flujo: 0.35 mL/min  |  T0: 0.63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nucleotides (CHEMONTID:0001509): 0.3368603561075373, n_datos: 5</a:t>
            </a:r>
          </a:p>
        </p:txBody>
      </p:sp>
      <p:pic>
        <p:nvPicPr>
          <p:cNvPr id="3" name="Picture 2" descr="alpha_grafica_Pyrimidine nucleotides _CHEMONTID_0001509__15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Phenomenex Kinetex C18</a:t>
            </a:r>
            <a:br/>
            <a:r>
              <a:t>    USP Code: column.usp.code_L1  |  Longitud: 150.0 mm</a:t>
            </a:r>
            <a:br/>
            <a:r>
              <a:t>    Tamaño Partícula: 1.7 µm  |  Temp: 30.0°C</a:t>
            </a:r>
            <a:br/>
            <a:r>
              <a:t>    Flujo: 0.3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nucleotides (CHEMONTID:0001509): 0.2953713169025804, n_datos: 5</a:t>
            </a:r>
          </a:p>
        </p:txBody>
      </p:sp>
      <p:pic>
        <p:nvPicPr>
          <p:cNvPr id="3" name="Picture 2" descr="alpha_grafica_Pyrimidine nucleotides _CHEMONTID_0001509__16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40.0°C</a:t>
            </a:r>
            <a:br/>
            <a:r>
              <a:t>    Flujo: 0.25 mL/min  |  T0: 0.882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nucleotides (CHEMONTID:0001509): 0.2278468811087084, n_datos: 5</a:t>
            </a:r>
          </a:p>
        </p:txBody>
      </p:sp>
      <p:pic>
        <p:nvPicPr>
          <p:cNvPr id="3" name="Picture 2" descr="alpha_grafica_Pyrimidine nucleotides _CHEMONTID_0001509__15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Phenomenex Kinetex XB-C18</a:t>
            </a:r>
            <a:br/>
            <a:r>
              <a:t>    USP Code: column.usp.code_L1  |  Longitud: 100.0 mm</a:t>
            </a:r>
            <a:br/>
            <a:r>
              <a:t>    Tamaño Partícula: 1.7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nucleotides (CHEMONTID:0001509): 0.1976104894165163, n_datos: 5</a:t>
            </a:r>
          </a:p>
        </p:txBody>
      </p:sp>
      <p:pic>
        <p:nvPicPr>
          <p:cNvPr id="3" name="Picture 2" descr="alpha_grafica_Pyrimidine nucleotides _CHEMONTID_0001509__15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Phenomenex Kinetex XB-C18</a:t>
            </a:r>
            <a:br/>
            <a:r>
              <a:t>    USP Code: column.usp.code_L1  |  Longitud: 100.0 mm</a:t>
            </a:r>
            <a:br/>
            <a:r>
              <a:t>    Tamaño Partícula: 1.7 µm  |  Temp: 30.0°C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nucleotides (CHEMONTID:0001509): 0.1300518953044362, n_datos: 6</a:t>
            </a:r>
          </a:p>
        </p:txBody>
      </p:sp>
      <p:pic>
        <p:nvPicPr>
          <p:cNvPr id="3" name="Picture 2" descr="alpha_grafica_Pyrimidine nucleotides _CHEMONTID_0001509__16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40.0°C</a:t>
            </a:r>
            <a:br/>
            <a:r>
              <a:t>    Flujo: 0.3 mL/min  |  T0: 0.735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nucleotides (CHEMONTID:0001509): 0.1183149403399146, n_datos: 7</a:t>
            </a:r>
          </a:p>
        </p:txBody>
      </p:sp>
      <p:pic>
        <p:nvPicPr>
          <p:cNvPr id="3" name="Picture 2" descr="alpha_grafica_Pyrimidine nucleotides _CHEMONTID_0001509__15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Phenomenex Kinetex C18</a:t>
            </a:r>
            <a:br/>
            <a:r>
              <a:t>    USP Code: column.usp.code_L1  |  Longitud: 150.0 mm</a:t>
            </a:r>
            <a:br/>
            <a:r>
              <a:t>    Tamaño Partícula: 1.7 µm  |  Temp: 30.0°C</a:t>
            </a:r>
            <a:br/>
            <a:r>
              <a:t>    Flujo: 0.3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nucleotides (CHEMONTID:0001509): 0.1180814441845681, n_datos: 7</a:t>
            </a:r>
          </a:p>
        </p:txBody>
      </p:sp>
      <p:pic>
        <p:nvPicPr>
          <p:cNvPr id="3" name="Picture 2" descr="alpha_grafica_Pyrimidine nucleotides _CHEMONTID_0001509__16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40.0°C</a:t>
            </a:r>
            <a:br/>
            <a:r>
              <a:t>    Flujo: 0.25 mL/min  |  T0: 0.882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nucleotides (CHEMONTID:0001509): 0.0839821568089677, n_datos: 6</a:t>
            </a:r>
          </a:p>
        </p:txBody>
      </p:sp>
      <p:pic>
        <p:nvPicPr>
          <p:cNvPr id="3" name="Picture 2" descr="alpha_grafica_Pyrimidine nucleotides _CHEMONTID_0001509__15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HSS C18</a:t>
            </a:r>
            <a:br/>
            <a:r>
              <a:t>    USP Code: column.usp.code_L1  |  Longitud: 100.0 mm</a:t>
            </a:r>
            <a:br/>
            <a:r>
              <a:t>    Tamaño Partícula: 1.8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nucleotides (CHEMONTID:0001509): 0.0640427443401051, n_datos: 6</a:t>
            </a:r>
          </a:p>
        </p:txBody>
      </p:sp>
      <p:pic>
        <p:nvPicPr>
          <p:cNvPr id="3" name="Picture 2" descr="alpha_grafica_Pyrimidine nucleotides _CHEMONTID_0001509__16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UPLC C18</a:t>
            </a:r>
            <a:br/>
            <a:r>
              <a:t>    USP Code: column.usp.code_L1  |  Longitud: 100.0 mm</a:t>
            </a:r>
            <a:br/>
            <a:r>
              <a:t>    Tamaño Partícula: 1.6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nucleotides (CHEMONTID:0001509): 0.059710315775758, n_datos: 5</a:t>
            </a:r>
          </a:p>
        </p:txBody>
      </p:sp>
      <p:pic>
        <p:nvPicPr>
          <p:cNvPr id="3" name="Picture 2" descr="alpha_grafica_Pyrimidine nucleotides _CHEMONTID_0001509__16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T3</a:t>
            </a:r>
            <a:br/>
            <a:r>
              <a:t>    USP Code: column.usp.code_L1  |  Longitud: 100.0 mm</a:t>
            </a:r>
            <a:br/>
            <a:r>
              <a:t>    Tamaño Partícula: 2.7 µm  |  Temp: 40.0°C</a:t>
            </a:r>
            <a:br/>
            <a:r>
              <a:t>    Flujo: 0.3 mL/min  |  T0: 0.735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0.2082145186211549, n_datos: 6</a:t>
            </a:r>
          </a:p>
        </p:txBody>
      </p:sp>
      <p:pic>
        <p:nvPicPr>
          <p:cNvPr id="3" name="Picture 2" descr="alpha_grafica_Purine nucleotides _CHEMONTID_0001506__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40.0°C</a:t>
            </a:r>
            <a:br/>
            <a:r>
              <a:t>    Flujo: 0.3 mL/min  |  T0: 0.735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nucleotides (CHEMONTID:0001509): 0.0564312190868853, n_datos: 5</a:t>
            </a:r>
          </a:p>
        </p:txBody>
      </p:sp>
      <p:pic>
        <p:nvPicPr>
          <p:cNvPr id="3" name="Picture 2" descr="alpha_grafica_Pyrimidine nucleotides _CHEMONTID_0001509__15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Phenomenex Kinetex C18</a:t>
            </a:r>
            <a:br/>
            <a:r>
              <a:t>    USP Code: column.usp.code_L1  |  Longitud: 150.0 mm</a:t>
            </a:r>
            <a:br/>
            <a:r>
              <a:t>    Tamaño Partícula: 1.7 µm  |  Temp: 30.0°C</a:t>
            </a:r>
            <a:br/>
            <a:r>
              <a:t>    Flujo: 0.3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nucleotides (CHEMONTID:0001509): 0.0552608111593166, n_datos: 5</a:t>
            </a:r>
          </a:p>
        </p:txBody>
      </p:sp>
      <p:pic>
        <p:nvPicPr>
          <p:cNvPr id="3" name="Picture 2" descr="alpha_grafica_Pyrimidine nucleotides _CHEMONTID_0001509__17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T3</a:t>
            </a:r>
            <a:br/>
            <a:r>
              <a:t>    USP Code: column.usp.code_L1  |  Longitud: 100.0 mm</a:t>
            </a:r>
            <a:br/>
            <a:r>
              <a:t>    Tamaño Partícula: 2.7 µm  |  Temp: 40.0°C</a:t>
            </a:r>
            <a:br/>
            <a:r>
              <a:t>    Flujo: 0.25 mL/min  |  T0: 0.882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nucleotides (CHEMONTID:0001509): 0.0539452055308842, n_datos: 5</a:t>
            </a:r>
          </a:p>
        </p:txBody>
      </p:sp>
      <p:pic>
        <p:nvPicPr>
          <p:cNvPr id="3" name="Picture 2" descr="alpha_grafica_Pyrimidine nucleotides _CHEMONTID_0001509__16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UPLC C18</a:t>
            </a:r>
            <a:br/>
            <a:r>
              <a:t>    USP Code: column.usp.code_L1  |  Longitud: 100.0 mm</a:t>
            </a:r>
            <a:br/>
            <a:r>
              <a:t>    Tamaño Partícula: 1.6 µm  |  Temp: 50.0°C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nucleotides (CHEMONTID:0001509): 0.0523017309514404, n_datos: 5</a:t>
            </a:r>
          </a:p>
        </p:txBody>
      </p:sp>
      <p:pic>
        <p:nvPicPr>
          <p:cNvPr id="3" name="Picture 2" descr="alpha_grafica_Pyrimidine nucleotides _CHEMONTID_0001509__17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0.0  |  pH2: 9.0  |  Columna: Merck SeQuant ZIC-pHILIC</a:t>
            </a:r>
            <a:br/>
            <a:r>
              <a:t>    USP Code: column.usp.code_L122  |  Longitud: 150.0 mm</a:t>
            </a:r>
            <a:br/>
            <a:r>
              <a:t>    Tamaño Partícula: 5.0 µm  |  Temp: 40.0°C</a:t>
            </a:r>
            <a:br/>
            <a:r>
              <a:t>    Flujo: 0.3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nucleotides (CHEMONTID:0001509): 0.0520081528463518, n_datos: 5</a:t>
            </a:r>
          </a:p>
        </p:txBody>
      </p:sp>
      <p:pic>
        <p:nvPicPr>
          <p:cNvPr id="3" name="Picture 2" descr="alpha_grafica_Pyrimidine nucleotides _CHEMONTID_0001509__17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F5 (PFP)</a:t>
            </a:r>
            <a:br/>
            <a:r>
              <a:t>    USP Code: column.usp.code_L43  |  Longitud: 100.0 mm</a:t>
            </a:r>
            <a:br/>
            <a:r>
              <a:t>    Tamaño Partícula: 2.7 µm  |  Temp: 40.78947368421053°C</a:t>
            </a:r>
            <a:br/>
            <a:r>
              <a:t>    Flujo: 0.1 mL/min  |  T0: 2.205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nucleotides (CHEMONTID:0001509): 0.0518176759691934, n_datos: 5</a:t>
            </a:r>
          </a:p>
        </p:txBody>
      </p:sp>
      <p:pic>
        <p:nvPicPr>
          <p:cNvPr id="3" name="Picture 2" descr="alpha_grafica_Pyrimidine nucleotides _CHEMONTID_0001509__17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T3</a:t>
            </a:r>
            <a:br/>
            <a:r>
              <a:t>    USP Code: column.usp.code_L1  |  Longitud: 100.0 mm</a:t>
            </a:r>
            <a:br/>
            <a:r>
              <a:t>    Tamaño Partícula: 2.7 µm  |  Temp: 40.0°C</a:t>
            </a:r>
            <a:br/>
            <a:r>
              <a:t>    Flujo: 0.2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nucleotides (CHEMONTID:0001509): 0.0517396736559715, n_datos: 9</a:t>
            </a:r>
          </a:p>
        </p:txBody>
      </p:sp>
      <p:pic>
        <p:nvPicPr>
          <p:cNvPr id="3" name="Picture 2" descr="alpha_grafica_Pyrimidine nucleotides _CHEMONTID_0001509__17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T3</a:t>
            </a:r>
            <a:br/>
            <a:r>
              <a:t>    USP Code: column.usp.code_L1  |  Longitud: 100.0 mm</a:t>
            </a:r>
            <a:br/>
            <a:r>
              <a:t>    Tamaño Partícula: 2.7 µm  |  Temp: 40.0°C</a:t>
            </a:r>
            <a:br/>
            <a:r>
              <a:t>    Flujo: 0.3 mL/min  |  T0: 0.735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nucleotides (CHEMONTID:0001509): 0.0517345678039286, n_datos: 7</a:t>
            </a:r>
          </a:p>
        </p:txBody>
      </p:sp>
      <p:pic>
        <p:nvPicPr>
          <p:cNvPr id="3" name="Picture 2" descr="alpha_grafica_Pyrimidine nucleotides _CHEMONTID_0001509__15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Restek Raptor Biphenyl</a:t>
            </a:r>
            <a:br/>
            <a:r>
              <a:t>    USP Code: column.usp.code_L11  |  Longitud: 100.0 mm</a:t>
            </a:r>
            <a:br/>
            <a:r>
              <a:t>    Tamaño Partícula: 2.7 µm  |  Temp: 50.0°C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nucleotides (CHEMONTID:0001509): 0.050951106972739, n_datos: 8</a:t>
            </a:r>
          </a:p>
        </p:txBody>
      </p:sp>
      <p:pic>
        <p:nvPicPr>
          <p:cNvPr id="3" name="Picture 2" descr="alpha_grafica_Pyrimidine nucleotides _CHEMONTID_0001509__17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T3</a:t>
            </a:r>
            <a:br/>
            <a:r>
              <a:t>    USP Code: column.usp.code_L1  |  Longitud: 100.0 mm</a:t>
            </a:r>
            <a:br/>
            <a:r>
              <a:t>    Tamaño Partícula: 2.7 µm  |  Temp: 40.0°C</a:t>
            </a:r>
            <a:br/>
            <a:r>
              <a:t>    Flujo: 0.15 mL/min  |  T0: 1.47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nucleotides (CHEMONTID:0001509): 0.0461971282351722, n_datos: 9</a:t>
            </a:r>
          </a:p>
        </p:txBody>
      </p:sp>
      <p:pic>
        <p:nvPicPr>
          <p:cNvPr id="3" name="Picture 2" descr="alpha_grafica_Pyrimidine nucleotides _CHEMONTID_0001509__16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40.0°C</a:t>
            </a:r>
            <a:br/>
            <a:r>
              <a:t>    Flujo: 0.3 mL/min  |  T0: 0.735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0.2064877882576348, n_datos: 6</a:t>
            </a:r>
          </a:p>
        </p:txBody>
      </p:sp>
      <p:pic>
        <p:nvPicPr>
          <p:cNvPr id="3" name="Picture 2" descr="alpha_grafica_Purine nucleotides _CHEMONTID_0001506__1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0.0  |  pH2: 3.0  |  Columna: Merck SeQuant ZIC-HILIC</a:t>
            </a:r>
            <a:br/>
            <a:r>
              <a:t>    USP Code: column.usp.code_L114  |  Longitud: 145.45454545454547 mm</a:t>
            </a:r>
            <a:br/>
            <a:r>
              <a:t>    Tamaño Partícula: 4.863636363636363 µm  |  Temp: 25.0°C</a:t>
            </a:r>
            <a:br/>
            <a:r>
              <a:t>    Flujo: 0.25 mL/min  |  T0: 1.3300246658237755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nucleotides (CHEMONTID:0001509): 0.0460168808166917, n_datos: 8</a:t>
            </a:r>
          </a:p>
        </p:txBody>
      </p:sp>
      <p:pic>
        <p:nvPicPr>
          <p:cNvPr id="3" name="Picture 2" descr="alpha_grafica_Pyrimidine nucleotides _CHEMONTID_0001509__15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HSS C18</a:t>
            </a:r>
            <a:br/>
            <a:r>
              <a:t>    USP Code: column.usp.code_L1  |  Longitud: 100.0 mm</a:t>
            </a:r>
            <a:br/>
            <a:r>
              <a:t>    Tamaño Partícula: 1.8 µm  |  Temp: 30.0°C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nucleotides (CHEMONTID:0001509): 0.0450269235630459, n_datos: 6</a:t>
            </a:r>
          </a:p>
        </p:txBody>
      </p:sp>
      <p:pic>
        <p:nvPicPr>
          <p:cNvPr id="3" name="Picture 2" descr="alpha_grafica_Pyrimidine nucleotides _CHEMONTID_0001509__16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HSS C18</a:t>
            </a:r>
            <a:br/>
            <a:r>
              <a:t>    USP Code: column.usp.code_L1  |  Longitud: 100.0 mm</a:t>
            </a:r>
            <a:br/>
            <a:r>
              <a:t>    Tamaño Partícula: 1.8 µm  |  Temp: 50.0°C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nucleotides (CHEMONTID:0001509): 0.0442950220259189, n_datos: 5</a:t>
            </a:r>
          </a:p>
        </p:txBody>
      </p:sp>
      <p:pic>
        <p:nvPicPr>
          <p:cNvPr id="3" name="Picture 2" descr="alpha_grafica_Pyrimidine nucleotides _CHEMONTID_0001509__16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Restek Raptor Biphenyl</a:t>
            </a:r>
            <a:br/>
            <a:r>
              <a:t>    USP Code: column.usp.code_L11  |  Longitud: 100.0 mm</a:t>
            </a:r>
            <a:br/>
            <a:r>
              <a:t>    Tamaño Partícula: 2.7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nucleotides (CHEMONTID:0001509): 0.0431287461505406, n_datos: 6</a:t>
            </a:r>
          </a:p>
        </p:txBody>
      </p:sp>
      <p:pic>
        <p:nvPicPr>
          <p:cNvPr id="3" name="Picture 2" descr="alpha_grafica_Pyrimidine nucleotides _CHEMONTID_0001509__15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HSS C18</a:t>
            </a:r>
            <a:br/>
            <a:r>
              <a:t>    USP Code: column.usp.code_L1  |  Longitud: 100.0 mm</a:t>
            </a:r>
            <a:br/>
            <a:r>
              <a:t>    Tamaño Partícula: 1.8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nucleotides (CHEMONTID:0001509): 0.0421219252952619, n_datos: 5</a:t>
            </a:r>
          </a:p>
        </p:txBody>
      </p:sp>
      <p:pic>
        <p:nvPicPr>
          <p:cNvPr id="3" name="Picture 2" descr="alpha_grafica_Pyrimidine nucleotides _CHEMONTID_0001509__15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HSS C18</a:t>
            </a:r>
            <a:br/>
            <a:r>
              <a:t>    USP Code: column.usp.code_L1  |  Longitud: 100.0 mm</a:t>
            </a:r>
            <a:br/>
            <a:r>
              <a:t>    Tamaño Partícula: 1.8 µm  |  Temp: 50.0°C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nucleotides (CHEMONTID:0001509): 0.0396805261968625, n_datos: 9</a:t>
            </a:r>
          </a:p>
        </p:txBody>
      </p:sp>
      <p:pic>
        <p:nvPicPr>
          <p:cNvPr id="3" name="Picture 2" descr="alpha_grafica_Pyrimidine nucleotides _CHEMONTID_0001509__16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HSS C18</a:t>
            </a:r>
            <a:br/>
            <a:r>
              <a:t>    USP Code: column.usp.code_L1  |  Longitud: 100.0 mm</a:t>
            </a:r>
            <a:br/>
            <a:r>
              <a:t>    Tamaño Partícula: 1.8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nucleotides (CHEMONTID:0001509): 0.0390155456086726, n_datos: 5</a:t>
            </a:r>
          </a:p>
        </p:txBody>
      </p:sp>
      <p:pic>
        <p:nvPicPr>
          <p:cNvPr id="3" name="Picture 2" descr="alpha_grafica_Pyrimidine nucleotides _CHEMONTID_0001509__16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HSS C18</a:t>
            </a:r>
            <a:br/>
            <a:r>
              <a:t>    USP Code: column.usp.code_L1  |  Longitud: 100.0 mm</a:t>
            </a:r>
            <a:br/>
            <a:r>
              <a:t>    Tamaño Partícula: 1.8 µm  |  Temp: 30.0°C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nucleotides (CHEMONTID:0001509): 0.0377591310202357, n_datos: 5</a:t>
            </a:r>
          </a:p>
        </p:txBody>
      </p:sp>
      <p:pic>
        <p:nvPicPr>
          <p:cNvPr id="3" name="Picture 2" descr="alpha_grafica_Pyrimidine nucleotides _CHEMONTID_0001509__16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40.0°C</a:t>
            </a:r>
            <a:br/>
            <a:r>
              <a:t>    Flujo: 0.35 mL/min  |  T0: 0.63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nucleotides (CHEMONTID:0001509): 0.0370968785109969, n_datos: 9</a:t>
            </a:r>
          </a:p>
        </p:txBody>
      </p:sp>
      <p:pic>
        <p:nvPicPr>
          <p:cNvPr id="3" name="Picture 2" descr="alpha_grafica_Pyrimidine nucleotides _CHEMONTID_0001509__15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HSS T3</a:t>
            </a:r>
            <a:br/>
            <a:r>
              <a:t>    USP Code: column.usp.code_L1  |  Longitud: 100.0 mm</a:t>
            </a:r>
            <a:br/>
            <a:r>
              <a:t>    Tamaño Partícula: 1.8 µm  |  Temp: 30.0°C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nucleotides (CHEMONTID:0001509): 0.0365251515190364, n_datos: 5</a:t>
            </a:r>
          </a:p>
        </p:txBody>
      </p:sp>
      <p:pic>
        <p:nvPicPr>
          <p:cNvPr id="3" name="Picture 2" descr="alpha_grafica_Pyrimidine nucleotides _CHEMONTID_0001509__15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HSS T3</a:t>
            </a:r>
            <a:br/>
            <a:r>
              <a:t>    USP Code: column.usp.code_L1  |  Longitud: 100.0 mm</a:t>
            </a:r>
            <a:br/>
            <a:r>
              <a:t>    Tamaño Partícula: 1.8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0.201341782680942, n_datos: 7</a:t>
            </a:r>
          </a:p>
        </p:txBody>
      </p:sp>
      <p:pic>
        <p:nvPicPr>
          <p:cNvPr id="3" name="Picture 2" descr="alpha_grafica_Purine nucleotides _CHEMONTID_0001506__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40.0°C</a:t>
            </a:r>
            <a:br/>
            <a:r>
              <a:t>    Flujo: 0.25 mL/min  |  T0: 0.882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nucleotides (CHEMONTID:0001509): 0.0347089863253953, n_datos: 7</a:t>
            </a:r>
          </a:p>
        </p:txBody>
      </p:sp>
      <p:pic>
        <p:nvPicPr>
          <p:cNvPr id="3" name="Picture 2" descr="alpha_grafica_Pyrimidine nucleotides _CHEMONTID_0001509__16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UPLC C18</a:t>
            </a:r>
            <a:br/>
            <a:r>
              <a:t>    USP Code: column.usp.code_L1  |  Longitud: 100.0 mm</a:t>
            </a:r>
            <a:br/>
            <a:r>
              <a:t>    Tamaño Partícula: 1.6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nucleotides (CHEMONTID:0001509): 0.0345047525246615, n_datos: 7</a:t>
            </a:r>
          </a:p>
        </p:txBody>
      </p:sp>
      <p:pic>
        <p:nvPicPr>
          <p:cNvPr id="3" name="Picture 2" descr="alpha_grafica_Pyrimidine nucleotides _CHEMONTID_0001509__15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BEH C18</a:t>
            </a:r>
            <a:br/>
            <a:r>
              <a:t>    USP Code: column.usp.code_L1  |  Longitud: 100.0 mm</a:t>
            </a:r>
            <a:br/>
            <a:r>
              <a:t>    Tamaño Partícula: 1.7 µm  |  Temp: 50.0°C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nucleotides (CHEMONTID:0001509): 0.0341112398813394, n_datos: 5</a:t>
            </a:r>
          </a:p>
        </p:txBody>
      </p:sp>
      <p:pic>
        <p:nvPicPr>
          <p:cNvPr id="3" name="Picture 2" descr="alpha_grafica_Pyrimidine nucleotides _CHEMONTID_0001509__15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HSS T3</a:t>
            </a:r>
            <a:br/>
            <a:r>
              <a:t>    USP Code: column.usp.code_L1  |  Longitud: 100.0 mm</a:t>
            </a:r>
            <a:br/>
            <a:r>
              <a:t>    Tamaño Partícula: 1.8 µm  |  Temp: 50.0°C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nucleotides (CHEMONTID:0001509): 0.026995818421863, n_datos: 9</a:t>
            </a:r>
          </a:p>
        </p:txBody>
      </p:sp>
      <p:pic>
        <p:nvPicPr>
          <p:cNvPr id="3" name="Picture 2" descr="alpha_grafica_Pyrimidine nucleotides _CHEMONTID_0001509__17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T3</a:t>
            </a:r>
            <a:br/>
            <a:r>
              <a:t>    USP Code: column.usp.code_L1  |  Longitud: 100.0 mm</a:t>
            </a:r>
            <a:br/>
            <a:r>
              <a:t>    Tamaño Partícula: 2.7 µm  |  Temp: 40.0°C</a:t>
            </a:r>
            <a:br/>
            <a:r>
              <a:t>    Flujo: 0.1 mL/min  |  T0: 2.205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nucleotides (CHEMONTID:0001509): 0.0251984493943801, n_datos: 7</a:t>
            </a:r>
          </a:p>
        </p:txBody>
      </p:sp>
      <p:pic>
        <p:nvPicPr>
          <p:cNvPr id="3" name="Picture 2" descr="alpha_grafica_Pyrimidine nucleotides _CHEMONTID_0001509__19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0.0  |  pH2: 0.0  |  Columna: Merck SeQuant ZIC-pHILIC</a:t>
            </a:r>
            <a:br/>
            <a:r>
              <a:t>    USP Code: column.usp.code_L122  |  Longitud: 150.0 mm</a:t>
            </a:r>
            <a:br/>
            <a:r>
              <a:t>    Tamaño Partícula: 5.0 µm  |  Temp: 32.5°C</a:t>
            </a:r>
            <a:br/>
            <a:r>
              <a:t>    Flujo: 0.1 mL/min  |  T0: 3.3075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nucleotides (CHEMONTID:0001509): 0.0223845857693391, n_datos: 6</a:t>
            </a:r>
          </a:p>
        </p:txBody>
      </p:sp>
      <p:pic>
        <p:nvPicPr>
          <p:cNvPr id="3" name="Picture 2" descr="alpha_grafica_Pyrimidine nucleotides _CHEMONTID_0001509__15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UPLC C18</a:t>
            </a:r>
            <a:br/>
            <a:r>
              <a:t>    USP Code: column.usp.code_L1  |  Longitud: 100.0 mm</a:t>
            </a:r>
            <a:br/>
            <a:r>
              <a:t>    Tamaño Partícula: 1.6 µm  |  Temp: 50.0°C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nucleotides (CHEMONTID:0001509): 0.0177298471379929, n_datos: 5</a:t>
            </a:r>
          </a:p>
        </p:txBody>
      </p:sp>
      <p:pic>
        <p:nvPicPr>
          <p:cNvPr id="3" name="Picture 2" descr="alpha_grafica_Pyrimidine nucleotides _CHEMONTID_0001509__19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0.0  |  pH2: 0.0  |  Columna: HILICON iHILIC-(P) Classic, HILIC, PEEK</a:t>
            </a:r>
            <a:br/>
            <a:r>
              <a:t>    USP Code: column.usp.code_L122  |  Longitud: 50.0 mm</a:t>
            </a:r>
            <a:br/>
            <a:r>
              <a:t>    Tamaño Partícula: 5.0 µm  |  Temp: 30.0°C</a:t>
            </a:r>
            <a:br/>
            <a:r>
              <a:t>    Flujo: 0.12 mL/min  |  T0: 0.91875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nucleotides (CHEMONTID:0001509): 0.0175842654486798, n_datos: 6</a:t>
            </a:r>
          </a:p>
        </p:txBody>
      </p:sp>
      <p:pic>
        <p:nvPicPr>
          <p:cNvPr id="3" name="Picture 2" descr="alpha_grafica_Pyrimidine nucleotides _CHEMONTID_0001509__19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0.0  |  pH2: 0.0  |  Columna: HILICON iHILIC-(P) Classic, HILIC, PEEK</a:t>
            </a:r>
            <a:br/>
            <a:r>
              <a:t>    USP Code: column.usp.code_L122  |  Longitud: 50.0 mm</a:t>
            </a:r>
            <a:br/>
            <a:r>
              <a:t>    Tamaño Partícula: 5.0 µm  |  Temp: 30.0°C</a:t>
            </a:r>
            <a:br/>
            <a:r>
              <a:t>    Flujo: 0.12 mL/min  |  T0: 0.91875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nucleotides (CHEMONTID:0001509): 0.0142409953825197, n_datos: 6</a:t>
            </a:r>
          </a:p>
        </p:txBody>
      </p:sp>
      <p:pic>
        <p:nvPicPr>
          <p:cNvPr id="3" name="Picture 2" descr="alpha_grafica_Pyrimidine nucleotides _CHEMONTID_0001509__16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41.0°C</a:t>
            </a:r>
            <a:br/>
            <a:r>
              <a:t>    Flujo: 0.3 mL/min  |  T0: 0.735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nucleotides (CHEMONTID:0001509): 0.0139755057357632, n_datos: 7</a:t>
            </a:r>
          </a:p>
        </p:txBody>
      </p:sp>
      <p:pic>
        <p:nvPicPr>
          <p:cNvPr id="3" name="Picture 2" descr="alpha_grafica_Pyrimidine nucleotides _CHEMONTID_0001509__16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37.5°C</a:t>
            </a:r>
            <a:br/>
            <a:r>
              <a:t>    Flujo: 0.3 mL/min  |  T0: 0.735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0.4827516396349261, n_datos: 6</a:t>
            </a:r>
          </a:p>
        </p:txBody>
      </p:sp>
      <p:pic>
        <p:nvPicPr>
          <p:cNvPr id="3" name="Picture 2" descr="alpha_grafica_Purine nucleotides _CHEMONTID_0001506__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4629" y="1995714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T3</a:t>
            </a:r>
            <a:br/>
            <a:r>
              <a:t>    USP Code: column.usp.code_L1  |  Longitud: 100.0 mm</a:t>
            </a:r>
            <a:br/>
            <a:r>
              <a:t>    Tamaño Partícula: 2.7 µm  |  Temp: 40.0°C</a:t>
            </a:r>
            <a:br/>
            <a:r>
              <a:t>    Flujo: 0.3 mL/min  |  T0: 0.735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0.1978883986483073, n_datos: 7</a:t>
            </a:r>
          </a:p>
        </p:txBody>
      </p:sp>
      <p:pic>
        <p:nvPicPr>
          <p:cNvPr id="3" name="Picture 2" descr="alpha_grafica_Purine nucleotides _CHEMONTID_0001506__1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T3</a:t>
            </a:r>
            <a:br/>
            <a:r>
              <a:t>    USP Code: column.usp.code_L1  |  Longitud: 100.0 mm</a:t>
            </a:r>
            <a:br/>
            <a:r>
              <a:t>    Tamaño Partícula: 2.7 µm  |  Temp: 40.0°C</a:t>
            </a:r>
            <a:br/>
            <a:r>
              <a:t>    Flujo: 0.3 mL/min  |  T0: 0.735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nucleotides (CHEMONTID:0001509): 0.0138954249056506, n_datos: 7</a:t>
            </a:r>
          </a:p>
        </p:txBody>
      </p:sp>
      <p:pic>
        <p:nvPicPr>
          <p:cNvPr id="3" name="Picture 2" descr="alpha_grafica_Pyrimidine nucleotides _CHEMONTID_0001509__15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Phenomenex Kinetex C18</a:t>
            </a:r>
            <a:br/>
            <a:r>
              <a:t>    USP Code: column.usp.code_L1  |  Longitud: 150.0 mm</a:t>
            </a:r>
            <a:br/>
            <a:r>
              <a:t>    Tamaño Partícula: 1.7 µm  |  Temp: 30.0°C</a:t>
            </a:r>
            <a:br/>
            <a:r>
              <a:t>    Flujo: 0.3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nucleotides (CHEMONTID:0001509): 0.0133408098906187, n_datos: 7</a:t>
            </a:r>
          </a:p>
        </p:txBody>
      </p:sp>
      <p:pic>
        <p:nvPicPr>
          <p:cNvPr id="3" name="Picture 2" descr="alpha_grafica_Pyrimidine nucleotides _CHEMONTID_0001509__20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T3</a:t>
            </a:r>
            <a:br/>
            <a:r>
              <a:t>    USP Code: column.usp.code_L1  |  Longitud: 100.0 mm</a:t>
            </a:r>
            <a:br/>
            <a:r>
              <a:t>    Tamaño Partícula: 2.7 µm  |  Temp: 40.0°C</a:t>
            </a:r>
            <a:br/>
            <a:r>
              <a:t>    Flujo: 0.15 mL/min  |  T0: 1.47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nucleotides (CHEMONTID:0001509): 0.012827461293439, n_datos: 7</a:t>
            </a:r>
          </a:p>
        </p:txBody>
      </p:sp>
      <p:pic>
        <p:nvPicPr>
          <p:cNvPr id="3" name="Picture 2" descr="alpha_grafica_Pyrimidine nucleotides _CHEMONTID_0001509__20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6.0  |  pH2: 6.0  |  Columna: Thermo Scientific Accucore HILIC</a:t>
            </a:r>
            <a:br/>
            <a:r>
              <a:t>    USP Code: column.usp.code_L3  |  Longitud: 100.0 mm</a:t>
            </a:r>
            <a:br/>
            <a:r>
              <a:t>    Tamaño Partícula: 2.6 µm  |  Temp: 36.36363636363637°C</a:t>
            </a:r>
            <a:br/>
            <a:r>
              <a:t>    Flujo: 0.5 mL/min  |  T0: 0.441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nucleotides (CHEMONTID:0001509): 0.0128032682194002, n_datos: 7</a:t>
            </a:r>
          </a:p>
        </p:txBody>
      </p:sp>
      <p:pic>
        <p:nvPicPr>
          <p:cNvPr id="3" name="Picture 2" descr="alpha_grafica_Pyrimidine nucleotides _CHEMONTID_0001509__20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6.0  |  pH2: 6.0  |  Columna: Thermo Scientific Accucore HILIC</a:t>
            </a:r>
            <a:br/>
            <a:r>
              <a:t>    USP Code: column.usp.code_L3  |  Longitud: 100.0 mm</a:t>
            </a:r>
            <a:br/>
            <a:r>
              <a:t>    Tamaño Partícula: 2.6 µm  |  Temp: 36.36363636363637°C</a:t>
            </a:r>
            <a:br/>
            <a:r>
              <a:t>    Flujo: 0.5 mL/min  |  T0: 0.441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nucleotides (CHEMONTID:0001509): 0.0124977329945291, n_datos: 7</a:t>
            </a:r>
          </a:p>
        </p:txBody>
      </p:sp>
      <p:pic>
        <p:nvPicPr>
          <p:cNvPr id="3" name="Picture 2" descr="alpha_grafica_Pyrimidine nucleotides _CHEMONTID_0001509__20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T3</a:t>
            </a:r>
            <a:br/>
            <a:r>
              <a:t>    USP Code: column.usp.code_L1  |  Longitud: 100.0 mm</a:t>
            </a:r>
            <a:br/>
            <a:r>
              <a:t>    Tamaño Partícula: 2.7 µm  |  Temp: 40.0°C</a:t>
            </a:r>
            <a:br/>
            <a:r>
              <a:t>    Flujo: 0.1 mL/min  |  T0: 2.205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Steroids and steroid derivatives (CHEMONTID:0000258): 0.5934764975355507, n_datos: 7</a:t>
            </a:r>
          </a:p>
        </p:txBody>
      </p:sp>
      <p:pic>
        <p:nvPicPr>
          <p:cNvPr id="3" name="Picture 2" descr="alpha_grafica_Steroids and steroid derivatives _CHEMONTID_0000258__20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2.6  |  pH2: 0.0  |  Columna: Waters ACQUITY UPLC BEH C18</a:t>
            </a:r>
            <a:br/>
            <a:r>
              <a:t>    USP Code: column.usp.code_L1  |  Longitud: 50.0 mm</a:t>
            </a:r>
            <a:br/>
            <a:r>
              <a:t>    Tamaño Partícula: 1.7 µm  |  Temp: 40.0°C</a:t>
            </a:r>
            <a:br/>
            <a:r>
              <a:t>    Flujo: 0.6 mL/min  |  T0: 0.18375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Steroids and steroid derivatives (CHEMONTID:0000258): 0.4823586695212872, n_datos: 8</a:t>
            </a:r>
          </a:p>
        </p:txBody>
      </p:sp>
      <p:pic>
        <p:nvPicPr>
          <p:cNvPr id="3" name="Picture 2" descr="alpha_grafica_Steroids and steroid derivatives _CHEMONTID_0000258__20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2.6  |  pH2: 0.0  |  Columna: Waters ACQUITY UPLC BEH C18</a:t>
            </a:r>
            <a:br/>
            <a:r>
              <a:t>    USP Code: column.usp.code_L1  |  Longitud: 50.0 mm</a:t>
            </a:r>
            <a:br/>
            <a:r>
              <a:t>    Tamaño Partícula: 1.7 µm  |  Temp: 40.0°C</a:t>
            </a:r>
            <a:br/>
            <a:r>
              <a:t>    Flujo: 0.6 mL/min  |  T0: 0.18375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Steroids and steroid derivatives (CHEMONTID:0000258): 0.1965073275242254, n_datos: 6</a:t>
            </a:r>
          </a:p>
        </p:txBody>
      </p:sp>
      <p:pic>
        <p:nvPicPr>
          <p:cNvPr id="3" name="Picture 2" descr="alpha_grafica_Steroids and steroid derivatives _CHEMONTID_0000258__20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6.2  |  pH2: 6.2  |  Columna: Thermo Scientific Acclaim RSLC 120 C18</a:t>
            </a:r>
            <a:br/>
            <a:r>
              <a:t>    USP Code: column.usp.code_L1  |  Longitud: 100.0 mm</a:t>
            </a:r>
            <a:br/>
            <a:r>
              <a:t>    Tamaño Partícula: 2.2 µm  |  Temp: 30.0°C</a:t>
            </a:r>
            <a:br/>
            <a:r>
              <a:t>    Flujo: 0.2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Steroids and steroid derivatives (CHEMONTID:0000258): 0.1624656421572006, n_datos: 6</a:t>
            </a:r>
          </a:p>
        </p:txBody>
      </p:sp>
      <p:pic>
        <p:nvPicPr>
          <p:cNvPr id="3" name="Picture 2" descr="alpha_grafica_Steroids and steroid derivatives _CHEMONTID_0000258__20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0.0  |  pH2: 6.5  |  Columna: Waters ACQUITY UPLC BEH Amide</a:t>
            </a:r>
            <a:br/>
            <a:r>
              <a:t>    USP Code: column.usp.code_L68  |  Longitud: 150.0 mm</a:t>
            </a:r>
            <a:br/>
            <a:r>
              <a:t>    Tamaño Partícula: 1.7 µm  |  Temp: 40.0°C</a:t>
            </a:r>
            <a:br/>
            <a:r>
              <a:t>    Flujo: 0.5 mL/min  |  T0: 0.6615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Steroids and steroid derivatives (CHEMONTID:0000258): 0.1551504270656016, n_datos: 5</a:t>
            </a:r>
          </a:p>
        </p:txBody>
      </p:sp>
      <p:pic>
        <p:nvPicPr>
          <p:cNvPr id="3" name="Picture 2" descr="alpha_grafica_Steroids and steroid derivatives _CHEMONTID_0000258__20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3.61  |  pH2: 3.61  |  Columna: Thermo Scientific Acclaim RSLC 120 C18</a:t>
            </a:r>
            <a:br/>
            <a:r>
              <a:t>    USP Code: column.usp.code_L1  |  Longitud: 100.0 mm</a:t>
            </a:r>
            <a:br/>
            <a:r>
              <a:t>    Tamaño Partícula: 2.2 µm  |  Temp: 30.0°C</a:t>
            </a:r>
            <a:br/>
            <a:r>
              <a:t>    Flujo: 0.2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0.192234053345263, n_datos: 5</a:t>
            </a:r>
          </a:p>
        </p:txBody>
      </p:sp>
      <p:pic>
        <p:nvPicPr>
          <p:cNvPr id="3" name="Picture 2" descr="alpha_grafica_Purine nucleotides _CHEMONTID_0001506__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40.0°C</a:t>
            </a:r>
            <a:br/>
            <a:r>
              <a:t>    Flujo: 0.25 mL/min  |  T0: 0.882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Steroids and steroid derivatives (CHEMONTID:0000258): 0.1550088837385297, n_datos: 7</a:t>
            </a:r>
          </a:p>
        </p:txBody>
      </p:sp>
      <p:pic>
        <p:nvPicPr>
          <p:cNvPr id="3" name="Picture 2" descr="alpha_grafica_Steroids and steroid derivatives _CHEMONTID_0000258__20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0.0  |  pH2: 0.0  |  Columna: Waters ACQUITY UPLC BEH C18</a:t>
            </a:r>
            <a:br/>
            <a:r>
              <a:t>    USP Code: column.usp.code_L1  |  Longitud: 100.0 mm</a:t>
            </a:r>
            <a:br/>
            <a:r>
              <a:t>    Tamaño Partícula: 1.7 µm  |  Temp: 50.0°C</a:t>
            </a:r>
            <a:br/>
            <a:r>
              <a:t>    Flujo: 0.3 mL/min  |  T0: 0.1666666666666666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Steroids and steroid derivatives (CHEMONTID:0000258): 0.1365367260826629, n_datos: 5</a:t>
            </a:r>
          </a:p>
        </p:txBody>
      </p:sp>
      <p:pic>
        <p:nvPicPr>
          <p:cNvPr id="3" name="Picture 2" descr="alpha_grafica_Steroids and steroid derivatives _CHEMONTID_0000258__2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0.0  |  pH2: 9.0  |  Columna: Merck SeQuant ZIC-pHILIC</a:t>
            </a:r>
            <a:br/>
            <a:r>
              <a:t>    USP Code: column.usp.code_L122  |  Longitud: 150.0 mm</a:t>
            </a:r>
            <a:br/>
            <a:r>
              <a:t>    Tamaño Partícula: 5.0 µm  |  Temp: 40.0°C</a:t>
            </a:r>
            <a:br/>
            <a:r>
              <a:t>    Flujo: 0.3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Steroids and steroid derivatives (CHEMONTID:0000258): 0.1002292087572988, n_datos: 5</a:t>
            </a:r>
          </a:p>
        </p:txBody>
      </p:sp>
      <p:pic>
        <p:nvPicPr>
          <p:cNvPr id="3" name="Picture 2" descr="alpha_grafica_Steroids and steroid derivatives _CHEMONTID_0000258__21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Phenomenex Kinetex XB-C18</a:t>
            </a:r>
            <a:br/>
            <a:r>
              <a:t>    USP Code: column.usp.code_L1  |  Longitud: 100.0 mm</a:t>
            </a:r>
            <a:br/>
            <a:r>
              <a:t>    Tamaño Partícula: 1.7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Steroids and steroid derivatives (CHEMONTID:0000258): 0.1001487064079628, n_datos: 5</a:t>
            </a:r>
          </a:p>
        </p:txBody>
      </p:sp>
      <p:pic>
        <p:nvPicPr>
          <p:cNvPr id="3" name="Picture 2" descr="alpha_grafica_Steroids and steroid derivatives _CHEMONTID_0000258__21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HSS T3</a:t>
            </a:r>
            <a:br/>
            <a:r>
              <a:t>    USP Code: column.usp.code_L1  |  Longitud: 100.0 mm</a:t>
            </a:r>
            <a:br/>
            <a:r>
              <a:t>    Tamaño Partícula: 1.8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Steroids and steroid derivatives (CHEMONTID:0000258): 0.1000871038527685, n_datos: 5</a:t>
            </a:r>
          </a:p>
        </p:txBody>
      </p:sp>
      <p:pic>
        <p:nvPicPr>
          <p:cNvPr id="3" name="Picture 2" descr="alpha_grafica_Steroids and steroid derivatives _CHEMONTID_0000258__21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BEH C18</a:t>
            </a:r>
            <a:br/>
            <a:r>
              <a:t>    USP Code: column.usp.code_L1  |  Longitud: 100.0 mm</a:t>
            </a:r>
            <a:br/>
            <a:r>
              <a:t>    Tamaño Partícula: 1.7 µm  |  Temp: 30.0°C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Steroids and steroid derivatives (CHEMONTID:0000258): 0.0993114768403481, n_datos: 5</a:t>
            </a:r>
          </a:p>
        </p:txBody>
      </p:sp>
      <p:pic>
        <p:nvPicPr>
          <p:cNvPr id="3" name="Picture 2" descr="alpha_grafica_Steroids and steroid derivatives _CHEMONTID_0000258__21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HSS T3</a:t>
            </a:r>
            <a:br/>
            <a:r>
              <a:t>    USP Code: column.usp.code_L1  |  Longitud: 100.0 mm</a:t>
            </a:r>
            <a:br/>
            <a:r>
              <a:t>    Tamaño Partícula: 1.8 µm  |  Temp: 50.0°C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Steroids and steroid derivatives (CHEMONTID:0000258): 0.0992979950638508, n_datos: 5</a:t>
            </a:r>
          </a:p>
        </p:txBody>
      </p:sp>
      <p:pic>
        <p:nvPicPr>
          <p:cNvPr id="3" name="Picture 2" descr="alpha_grafica_Steroids and steroid derivatives _CHEMONTID_0000258__21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BEH C18</a:t>
            </a:r>
            <a:br/>
            <a:r>
              <a:t>    USP Code: column.usp.code_L1  |  Longitud: 100.0 mm</a:t>
            </a:r>
            <a:br/>
            <a:r>
              <a:t>    Tamaño Partícula: 1.7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Steroids and steroid derivatives (CHEMONTID:0000258): 0.0541938888503225, n_datos: 6</a:t>
            </a:r>
          </a:p>
        </p:txBody>
      </p:sp>
      <p:pic>
        <p:nvPicPr>
          <p:cNvPr id="3" name="Picture 2" descr="alpha_grafica_Steroids and steroid derivatives _CHEMONTID_0000258__21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Restek Raptor Biphenyl</a:t>
            </a:r>
            <a:br/>
            <a:r>
              <a:t>    USP Code: column.usp.code_L11  |  Longitud: 100.0 mm</a:t>
            </a:r>
            <a:br/>
            <a:r>
              <a:t>    Tamaño Partícula: 2.7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Steroids and steroid derivatives (CHEMONTID:0000258): 0.0538120521719117, n_datos: 6</a:t>
            </a:r>
          </a:p>
        </p:txBody>
      </p:sp>
      <p:pic>
        <p:nvPicPr>
          <p:cNvPr id="3" name="Picture 2" descr="alpha_grafica_Steroids and steroid derivatives _CHEMONTID_0000258__21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Restek Raptor Biphenyl</a:t>
            </a:r>
            <a:br/>
            <a:r>
              <a:t>    USP Code: column.usp.code_L11  |  Longitud: 100.0 mm</a:t>
            </a:r>
            <a:br/>
            <a:r>
              <a:t>    Tamaño Partícula: 2.7 µm  |  Temp: 30.0°C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Steroids and steroid derivatives (CHEMONTID:0000258): 0.0521386406343811, n_datos: 6</a:t>
            </a:r>
          </a:p>
        </p:txBody>
      </p:sp>
      <p:pic>
        <p:nvPicPr>
          <p:cNvPr id="3" name="Picture 2" descr="alpha_grafica_Steroids and steroid derivatives _CHEMONTID_0000258__21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Restek Raptor Biphenyl</a:t>
            </a:r>
            <a:br/>
            <a:r>
              <a:t>    USP Code: column.usp.code_L11  |  Longitud: 100.0 mm</a:t>
            </a:r>
            <a:br/>
            <a:r>
              <a:t>    Tamaño Partícula: 2.7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0.1868063230247944, n_datos: 6</a:t>
            </a:r>
          </a:p>
        </p:txBody>
      </p:sp>
      <p:pic>
        <p:nvPicPr>
          <p:cNvPr id="3" name="Picture 2" descr="alpha_grafica_Purine nucleotides _CHEMONTID_0001506__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41.0°C</a:t>
            </a:r>
            <a:br/>
            <a:r>
              <a:t>    Flujo: 0.3 mL/min  |  T0: 0.735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Steroids and steroid derivatives (CHEMONTID:0000258): 0.0508422843839795, n_datos: 6</a:t>
            </a:r>
          </a:p>
        </p:txBody>
      </p:sp>
      <p:pic>
        <p:nvPicPr>
          <p:cNvPr id="3" name="Picture 2" descr="alpha_grafica_Steroids and steroid derivatives _CHEMONTID_0000258__21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0.0  |  Columna: Phenomenex Kinetex HILIC</a:t>
            </a:r>
            <a:br/>
            <a:r>
              <a:t>    USP Code: column.usp.code_L3  |  Longitud: 150.0 mm</a:t>
            </a:r>
            <a:br/>
            <a:r>
              <a:t>    Tamaño Partícula: 2.6 µm  |  Temp: 40.0°C</a:t>
            </a:r>
            <a:br/>
            <a:r>
              <a:t>    Flujo: 0.35 mL/min  |  T0: 1.9285714285714288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Steroids and steroid derivatives (CHEMONTID:0000258): 0.0504876292071319, n_datos: 6</a:t>
            </a:r>
          </a:p>
        </p:txBody>
      </p:sp>
      <p:pic>
        <p:nvPicPr>
          <p:cNvPr id="3" name="Picture 2" descr="alpha_grafica_Steroids and steroid derivatives _CHEMONTID_0000258__21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UPLC C18</a:t>
            </a:r>
            <a:br/>
            <a:r>
              <a:t>    USP Code: column.usp.code_L1  |  Longitud: 100.0 mm</a:t>
            </a:r>
            <a:br/>
            <a:r>
              <a:t>    Tamaño Partícula: 1.6 µm  |  Temp: 30.0°C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Steroids and steroid derivatives (CHEMONTID:0000258): 0.048964976802273, n_datos: 6</a:t>
            </a:r>
          </a:p>
        </p:txBody>
      </p:sp>
      <p:pic>
        <p:nvPicPr>
          <p:cNvPr id="3" name="Picture 2" descr="alpha_grafica_Steroids and steroid derivatives _CHEMONTID_0000258__21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HSS C18</a:t>
            </a:r>
            <a:br/>
            <a:r>
              <a:t>    USP Code: column.usp.code_L1  |  Longitud: 100.0 mm</a:t>
            </a:r>
            <a:br/>
            <a:r>
              <a:t>    Tamaño Partícula: 1.8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Steroids and steroid derivatives (CHEMONTID:0000258): 0.0397642375632226, n_datos: 6</a:t>
            </a:r>
          </a:p>
        </p:txBody>
      </p:sp>
      <p:pic>
        <p:nvPicPr>
          <p:cNvPr id="3" name="Picture 2" descr="alpha_grafica_Steroids and steroid derivatives _CHEMONTID_0000258__22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BEH C18</a:t>
            </a:r>
            <a:br/>
            <a:r>
              <a:t>    USP Code: column.usp.code_L1  |  Longitud: 100.0 mm</a:t>
            </a:r>
            <a:br/>
            <a:r>
              <a:t>    Tamaño Partícula: 1.7 µm  |  Temp: 40.54166666666666°C</a:t>
            </a:r>
            <a:br/>
            <a:r>
              <a:t>    Flujo: 0.3 mL/min  |  T0: 0.735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Steroids and steroid derivatives (CHEMONTID:0000258): 0.0361169573984068, n_datos: 6</a:t>
            </a:r>
          </a:p>
        </p:txBody>
      </p:sp>
      <p:pic>
        <p:nvPicPr>
          <p:cNvPr id="3" name="Picture 2" descr="alpha_grafica_Steroids and steroid derivatives _CHEMONTID_0000258__2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BEH C18</a:t>
            </a:r>
            <a:br/>
            <a:r>
              <a:t>    USP Code: column.usp.code_L1  |  Longitud: 100.0 mm</a:t>
            </a:r>
            <a:br/>
            <a:r>
              <a:t>    Tamaño Partícula: 1.7 µm  |  Temp: 40.54166666666666°C</a:t>
            </a:r>
            <a:br/>
            <a:r>
              <a:t>    Flujo: 0.2518 mL/min  |  T0: 0.9078553988818956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Steroids and steroid derivatives (CHEMONTID:0000258): 0.0350337019646125, n_datos: 6</a:t>
            </a:r>
          </a:p>
        </p:txBody>
      </p:sp>
      <p:pic>
        <p:nvPicPr>
          <p:cNvPr id="3" name="Picture 2" descr="alpha_grafica_Steroids and steroid derivatives _CHEMONTID_0000258__2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0.0  |  pH2: 0.0  |  Columna: Waters ACQUITY UPLC HSS T3</a:t>
            </a:r>
            <a:br/>
            <a:r>
              <a:t>    USP Code: column.usp.code_L1  |  Longitud: 113.15789473684212 mm</a:t>
            </a:r>
            <a:br/>
            <a:r>
              <a:t>    Tamaño Partícula: 1.788888888888889 µm  |  Temp: 38.75°C</a:t>
            </a:r>
            <a:br/>
            <a:r>
              <a:t>    Flujo: 0.1 mL/min  |  T0: 2.433511506058683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Steroids and steroid derivatives (CHEMONTID:0000258): 0.0343960374067011, n_datos: 6</a:t>
            </a:r>
          </a:p>
        </p:txBody>
      </p:sp>
      <p:pic>
        <p:nvPicPr>
          <p:cNvPr id="3" name="Picture 2" descr="alpha_grafica_Steroids and steroid derivatives _CHEMONTID_0000258__22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Phenomenex Kinetex C18</a:t>
            </a:r>
            <a:br/>
            <a:r>
              <a:t>    USP Code: column.usp.code_L1  |  Longitud: 150.0 mm</a:t>
            </a:r>
            <a:br/>
            <a:r>
              <a:t>    Tamaño Partícula: 1.7 µm  |  Temp: 30.0°C</a:t>
            </a:r>
            <a:br/>
            <a:r>
              <a:t>    Flujo: 0.3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Steroids and steroid derivatives (CHEMONTID:0000258): 0.0324696920948515, n_datos: 6</a:t>
            </a:r>
          </a:p>
        </p:txBody>
      </p:sp>
      <p:pic>
        <p:nvPicPr>
          <p:cNvPr id="3" name="Picture 2" descr="alpha_grafica_Steroids and steroid derivatives _CHEMONTID_0000258__22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40.0°C</a:t>
            </a:r>
            <a:br/>
            <a:r>
              <a:t>    Flujo: 0.3 mL/min  |  T0: 0.735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Steroids and steroid derivatives (CHEMONTID:0000258): 0.0321681296754392, n_datos: 6</a:t>
            </a:r>
          </a:p>
        </p:txBody>
      </p:sp>
      <p:pic>
        <p:nvPicPr>
          <p:cNvPr id="3" name="Picture 2" descr="alpha_grafica_Steroids and steroid derivatives _CHEMONTID_0000258__22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HSS T3</a:t>
            </a:r>
            <a:br/>
            <a:r>
              <a:t>    USP Code: column.usp.code_L1  |  Longitud: 150.0 mm</a:t>
            </a:r>
            <a:br/>
            <a:r>
              <a:t>    Tamaño Partícula: 1.8 µm  |  Temp: 45.0°C</a:t>
            </a:r>
            <a:br/>
            <a:r>
              <a:t>    Flujo: 0.6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Steroids and steroid derivatives (CHEMONTID:0000258): 0.0317487211129419, n_datos: 6</a:t>
            </a:r>
          </a:p>
        </p:txBody>
      </p:sp>
      <p:pic>
        <p:nvPicPr>
          <p:cNvPr id="3" name="Picture 2" descr="alpha_grafica_Steroids and steroid derivatives _CHEMONTID_0000258__22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HSS T3</a:t>
            </a:r>
            <a:br/>
            <a:r>
              <a:t>    USP Code: column.usp.code_L1  |  Longitud: 100.0 mm</a:t>
            </a:r>
            <a:br/>
            <a:r>
              <a:t>    Tamaño Partícula: 1.8 µm  |  Temp: 38.75°C</a:t>
            </a:r>
            <a:br/>
            <a:r>
              <a:t>    Flujo: 0.3877777777777778 mL/min  |  T0: 0.5895077091536252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0.1866636428439978, n_datos: 6</a:t>
            </a:r>
          </a:p>
        </p:txBody>
      </p:sp>
      <p:pic>
        <p:nvPicPr>
          <p:cNvPr id="3" name="Picture 2" descr="alpha_grafica_Purine nucleotides _CHEMONTID_0001506__2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T3</a:t>
            </a:r>
            <a:br/>
            <a:r>
              <a:t>    USP Code: column.usp.code_L1  |  Longitud: 100.0 mm</a:t>
            </a:r>
            <a:br/>
            <a:r>
              <a:t>    Tamaño Partícula: 2.7 µm  |  Temp: 40.0°C</a:t>
            </a:r>
            <a:br/>
            <a:r>
              <a:t>    Flujo: 0.3 mL/min  |  T0: 0.735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Steroids and steroid derivatives (CHEMONTID:0000258): 0.0309612643124572, n_datos: 6</a:t>
            </a:r>
          </a:p>
        </p:txBody>
      </p:sp>
      <p:pic>
        <p:nvPicPr>
          <p:cNvPr id="3" name="Picture 2" descr="alpha_grafica_Steroids and steroid derivatives _CHEMONTID_0000258__22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37.5°C</a:t>
            </a:r>
            <a:br/>
            <a:r>
              <a:t>    Flujo: 0.3 mL/min  |  T0: 0.735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Steroids and steroid derivatives (CHEMONTID:0000258): 0.0309479261803584, n_datos: 6</a:t>
            </a:r>
          </a:p>
        </p:txBody>
      </p:sp>
      <p:pic>
        <p:nvPicPr>
          <p:cNvPr id="3" name="Picture 2" descr="alpha_grafica_Steroids and steroid derivatives _CHEMONTID_0000258__22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39.0°C</a:t>
            </a:r>
            <a:br/>
            <a:r>
              <a:t>    Flujo: 0.3 mL/min  |  T0: 0.735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Steroids and steroid derivatives (CHEMONTID:0000258): 0.0309176720983895, n_datos: 6</a:t>
            </a:r>
          </a:p>
        </p:txBody>
      </p:sp>
      <p:pic>
        <p:nvPicPr>
          <p:cNvPr id="3" name="Picture 2" descr="alpha_grafica_Steroids and steroid derivatives _CHEMONTID_0000258__22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41.0°C</a:t>
            </a:r>
            <a:br/>
            <a:r>
              <a:t>    Flujo: 0.3 mL/min  |  T0: 0.735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Steroids and steroid derivatives (CHEMONTID:0000258): 0.0309159224997016, n_datos: 5</a:t>
            </a:r>
          </a:p>
        </p:txBody>
      </p:sp>
      <p:pic>
        <p:nvPicPr>
          <p:cNvPr id="3" name="Picture 2" descr="alpha_grafica_Steroids and steroid derivatives _CHEMONTID_0000258__22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42.5°C</a:t>
            </a:r>
            <a:br/>
            <a:r>
              <a:t>    Flujo: 0.3 mL/min  |  T0: 0.735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Steroids and steroid derivatives (CHEMONTID:0000258): 0.0306438292849233, n_datos: 6</a:t>
            </a:r>
          </a:p>
        </p:txBody>
      </p:sp>
      <p:pic>
        <p:nvPicPr>
          <p:cNvPr id="3" name="Picture 2" descr="alpha_grafica_Steroids and steroid derivatives _CHEMONTID_0000258__22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40.0°C</a:t>
            </a:r>
            <a:br/>
            <a:r>
              <a:t>    Flujo: 0.35 mL/min  |  T0: 0.63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Steroids and steroid derivatives (CHEMONTID:0000258): 0.0305188595838463, n_datos: 6</a:t>
            </a:r>
          </a:p>
        </p:txBody>
      </p:sp>
      <p:pic>
        <p:nvPicPr>
          <p:cNvPr id="3" name="Picture 2" descr="alpha_grafica_Steroids and steroid derivatives _CHEMONTID_0000258__22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Steroids and steroid derivatives (CHEMONTID:0000258): 0.0304858088291718, n_datos: 6</a:t>
            </a:r>
          </a:p>
        </p:txBody>
      </p:sp>
      <p:pic>
        <p:nvPicPr>
          <p:cNvPr id="3" name="Picture 2" descr="alpha_grafica_Steroids and steroid derivatives _CHEMONTID_0000258__22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40.0°C</a:t>
            </a:r>
            <a:br/>
            <a:r>
              <a:t>    Flujo: 0.25 mL/min  |  T0: 0.882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Steroids and steroid derivatives (CHEMONTID:0000258): 0.0302127886123189, n_datos: 6</a:t>
            </a:r>
          </a:p>
        </p:txBody>
      </p:sp>
      <p:pic>
        <p:nvPicPr>
          <p:cNvPr id="3" name="Picture 2" descr="alpha_grafica_Steroids and steroid derivatives _CHEMONTID_0000258__22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40.0°C</a:t>
            </a:r>
            <a:br/>
            <a:r>
              <a:t>    Flujo: 0.2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Steroids and steroid derivatives (CHEMONTID:0000258): 0.0282430950619789, n_datos: 5</a:t>
            </a:r>
          </a:p>
        </p:txBody>
      </p:sp>
      <p:pic>
        <p:nvPicPr>
          <p:cNvPr id="3" name="Picture 2" descr="alpha_grafica_Steroids and steroid derivatives _CHEMONTID_0000258__22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40.0°C</a:t>
            </a:r>
            <a:br/>
            <a:r>
              <a:t>    Flujo: 0.3 mL/min  |  T0: 0.735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Steroids and steroid derivatives (CHEMONTID:0000258): 0.0264453433338774, n_datos: 6</a:t>
            </a:r>
          </a:p>
        </p:txBody>
      </p:sp>
      <p:pic>
        <p:nvPicPr>
          <p:cNvPr id="3" name="Picture 2" descr="alpha_grafica_Steroids and steroid derivatives _CHEMONTID_0000258__22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Phenomenex Kinetex C18</a:t>
            </a:r>
            <a:br/>
            <a:r>
              <a:t>    USP Code: column.usp.code_L1  |  Longitud: 150.0 mm</a:t>
            </a:r>
            <a:br/>
            <a:r>
              <a:t>    Tamaño Partícula: 1.7 µm  |  Temp: 30.0°C</a:t>
            </a:r>
            <a:br/>
            <a:r>
              <a:t>    Flujo: 0.3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0.1837865175618181, n_datos: 6</a:t>
            </a:r>
          </a:p>
        </p:txBody>
      </p:sp>
      <p:pic>
        <p:nvPicPr>
          <p:cNvPr id="3" name="Picture 2" descr="alpha_grafica_Purine nucleotides _CHEMONTID_0001506__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UPLC C18</a:t>
            </a:r>
            <a:br/>
            <a:r>
              <a:t>    USP Code: column.usp.code_L1  |  Longitud: 100.0 mm</a:t>
            </a:r>
            <a:br/>
            <a:r>
              <a:t>    Tamaño Partícula: 1.6 µm  |  Temp: 30.0°C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Steroids and steroid derivatives (CHEMONTID:0000258): 0.026312501085529, n_datos: 6</a:t>
            </a:r>
          </a:p>
        </p:txBody>
      </p:sp>
      <p:pic>
        <p:nvPicPr>
          <p:cNvPr id="3" name="Picture 2" descr="alpha_grafica_Steroids and steroid derivatives _CHEMONTID_0000258__22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Steroids and steroid derivatives (CHEMONTID:0000258): 0.0262900999919216, n_datos: 6</a:t>
            </a:r>
          </a:p>
        </p:txBody>
      </p:sp>
      <p:pic>
        <p:nvPicPr>
          <p:cNvPr id="3" name="Picture 2" descr="alpha_grafica_Steroids and steroid derivatives _CHEMONTID_0000258__22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39.0°C</a:t>
            </a:r>
            <a:br/>
            <a:r>
              <a:t>    Flujo: 0.3 mL/min  |  T0: 0.735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Steroids and steroid derivatives (CHEMONTID:0000258): 0.026280632125195, n_datos: 6</a:t>
            </a:r>
          </a:p>
        </p:txBody>
      </p:sp>
      <p:pic>
        <p:nvPicPr>
          <p:cNvPr id="3" name="Picture 2" descr="alpha_grafica_Steroids and steroid derivatives _CHEMONTID_0000258__22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37.5°C</a:t>
            </a:r>
            <a:br/>
            <a:r>
              <a:t>    Flujo: 0.3 mL/min  |  T0: 0.735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Steroids and steroid derivatives (CHEMONTID:0000258): 0.0262562160241163, n_datos: 6</a:t>
            </a:r>
          </a:p>
        </p:txBody>
      </p:sp>
      <p:pic>
        <p:nvPicPr>
          <p:cNvPr id="3" name="Picture 2" descr="alpha_grafica_Steroids and steroid derivatives _CHEMONTID_0000258__22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40.0°C</a:t>
            </a:r>
            <a:br/>
            <a:r>
              <a:t>    Flujo: 0.2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Steroids and steroid derivatives (CHEMONTID:0000258): 0.0251697297540084, n_datos: 6</a:t>
            </a:r>
          </a:p>
        </p:txBody>
      </p:sp>
      <p:pic>
        <p:nvPicPr>
          <p:cNvPr id="3" name="Picture 2" descr="alpha_grafica_Steroids and steroid derivatives _CHEMONTID_0000258__22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Phenomenex Kinetex C18</a:t>
            </a:r>
            <a:br/>
            <a:r>
              <a:t>    USP Code: column.usp.code_L1  |  Longitud: 150.0 mm</a:t>
            </a:r>
            <a:br/>
            <a:r>
              <a:t>    Tamaño Partícula: 1.7 µm  |  Temp: 30.0°C</a:t>
            </a:r>
            <a:br/>
            <a:r>
              <a:t>    Flujo: 0.3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Steroids and steroid derivatives (CHEMONTID:0000258): 0.0244276124721882, n_datos: 6</a:t>
            </a:r>
          </a:p>
        </p:txBody>
      </p:sp>
      <p:pic>
        <p:nvPicPr>
          <p:cNvPr id="3" name="Picture 2" descr="alpha_grafica_Steroids and steroid derivatives _CHEMONTID_0000258__22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40.0°C</a:t>
            </a:r>
            <a:br/>
            <a:r>
              <a:t>    Flujo: 0.35 mL/min  |  T0: 0.63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Steroids and steroid derivatives (CHEMONTID:0000258): 0.0108193894447287, n_datos: 5</a:t>
            </a:r>
          </a:p>
        </p:txBody>
      </p:sp>
      <p:pic>
        <p:nvPicPr>
          <p:cNvPr id="3" name="Picture 2" descr="alpha_grafica_Steroids and steroid derivatives _CHEMONTID_0000258__24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5.0  |  pH2: 0.0  |  Columna: Phenomenex Kinetex EVO C18</a:t>
            </a:r>
            <a:br/>
            <a:r>
              <a:t>    USP Code: column.usp.code_L1  |  Longitud: 150.0 mm</a:t>
            </a:r>
            <a:br/>
            <a:r>
              <a:t>    Tamaño Partícula: 2.6 µm  |  Temp: 40.0°C</a:t>
            </a:r>
            <a:br/>
            <a:r>
              <a:t>    Flujo: 0.35 mL/min  |  T0: 1.9285714285714288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Steroids and steroid derivatives (CHEMONTID:0000258): 0.0105821468602893, n_datos: 6</a:t>
            </a:r>
          </a:p>
        </p:txBody>
      </p:sp>
      <p:pic>
        <p:nvPicPr>
          <p:cNvPr id="3" name="Picture 2" descr="alpha_grafica_Steroids and steroid derivatives _CHEMONTID_0000258__24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0.0  |  Columna: Phenomenex Kinetex EVO C18</a:t>
            </a:r>
            <a:br/>
            <a:r>
              <a:t>    USP Code: column.usp.code_L1  |  Longitud: 150.0 mm</a:t>
            </a:r>
            <a:br/>
            <a:r>
              <a:t>    Tamaño Partícula: 2.6 µm  |  Temp: 40.0°C</a:t>
            </a:r>
            <a:br/>
            <a:r>
              <a:t>    Flujo: 0.35 mL/min  |  T0: 1.9285714285714288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Fatty Acyls (CHEMONTID:0003909): 0.4711646852458064, n_datos: 9</a:t>
            </a:r>
          </a:p>
        </p:txBody>
      </p:sp>
      <p:pic>
        <p:nvPicPr>
          <p:cNvPr id="3" name="Picture 2" descr="alpha_grafica_Fatty Acyls _CHEMONTID_0003909__24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Restek Raptor Biphenyl</a:t>
            </a:r>
            <a:br/>
            <a:r>
              <a:t>    USP Code: column.usp.code_L11  |  Longitud: 100.0 mm</a:t>
            </a:r>
            <a:br/>
            <a:r>
              <a:t>    Tamaño Partícula: 2.7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Fatty Acyls (CHEMONTID:0003909): 0.4637324298154223, n_datos: 8</a:t>
            </a:r>
          </a:p>
        </p:txBody>
      </p:sp>
      <p:pic>
        <p:nvPicPr>
          <p:cNvPr id="3" name="Picture 2" descr="alpha_grafica_Fatty Acyls _CHEMONTID_0003909__24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UPLC C18</a:t>
            </a:r>
            <a:br/>
            <a:r>
              <a:t>    USP Code: column.usp.code_L1  |  Longitud: 100.0 mm</a:t>
            </a:r>
            <a:br/>
            <a:r>
              <a:t>    Tamaño Partícula: 1.6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0.1835576087443776, n_datos: 6</a:t>
            </a:r>
          </a:p>
        </p:txBody>
      </p:sp>
      <p:pic>
        <p:nvPicPr>
          <p:cNvPr id="3" name="Picture 2" descr="alpha_grafica_Purine nucleotides _CHEMONTID_0001506__1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T3</a:t>
            </a:r>
            <a:br/>
            <a:r>
              <a:t>    USP Code: column.usp.code_L1  |  Longitud: 100.0 mm</a:t>
            </a:r>
            <a:br/>
            <a:r>
              <a:t>    Tamaño Partícula: 2.7 µm  |  Temp: 40.0°C</a:t>
            </a:r>
            <a:br/>
            <a:r>
              <a:t>    Flujo: 0.1 mL/min  |  T0: 2.205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Fatty Acyls (CHEMONTID:0003909): 0.3757694874135396, n_datos: 8</a:t>
            </a:r>
          </a:p>
        </p:txBody>
      </p:sp>
      <p:pic>
        <p:nvPicPr>
          <p:cNvPr id="3" name="Picture 2" descr="alpha_grafica_Fatty Acyls _CHEMONTID_0003909__24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Phenomenex Kinetex XB-C18</a:t>
            </a:r>
            <a:br/>
            <a:r>
              <a:t>    USP Code: column.usp.code_L1  |  Longitud: 100.0 mm</a:t>
            </a:r>
            <a:br/>
            <a:r>
              <a:t>    Tamaño Partícula: 1.7 µm  |  Temp: 30.0°C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Fatty Acyls (CHEMONTID:0003909): 0.3746656645565284, n_datos: 7</a:t>
            </a:r>
          </a:p>
        </p:txBody>
      </p:sp>
      <p:pic>
        <p:nvPicPr>
          <p:cNvPr id="3" name="Picture 2" descr="alpha_grafica_Fatty Acyls _CHEMONTID_0003909__24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Phenomenex Kinetex XB-C18</a:t>
            </a:r>
            <a:br/>
            <a:r>
              <a:t>    USP Code: column.usp.code_L1  |  Longitud: 100.0 mm</a:t>
            </a:r>
            <a:br/>
            <a:r>
              <a:t>    Tamaño Partícula: 1.7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Fatty Acyls (CHEMONTID:0003909): 0.3428376945084435, n_datos: 7</a:t>
            </a:r>
          </a:p>
        </p:txBody>
      </p:sp>
      <p:pic>
        <p:nvPicPr>
          <p:cNvPr id="3" name="Picture 2" descr="alpha_grafica_Fatty Acyls _CHEMONTID_0003909__25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0.0  |  pH2: 6.5  |  Columna: Waters ACQUITY UPLC BEH Amide</a:t>
            </a:r>
            <a:br/>
            <a:r>
              <a:t>    USP Code: column.usp.code_L68  |  Longitud: 150.0 mm</a:t>
            </a:r>
            <a:br/>
            <a:r>
              <a:t>    Tamaño Partícula: 1.7 µm  |  Temp: 40.0°C</a:t>
            </a:r>
            <a:br/>
            <a:r>
              <a:t>    Flujo: 0.5 mL/min  |  T0: 0.6615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Fatty Acyls (CHEMONTID:0003909): 0.3378394349676937, n_datos: 6</a:t>
            </a:r>
          </a:p>
        </p:txBody>
      </p:sp>
      <p:pic>
        <p:nvPicPr>
          <p:cNvPr id="3" name="Picture 2" descr="alpha_grafica_Fatty Acyls _CHEMONTID_0003909__24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UPLC C18</a:t>
            </a:r>
            <a:br/>
            <a:r>
              <a:t>    USP Code: column.usp.code_L1  |  Longitud: 100.0 mm</a:t>
            </a:r>
            <a:br/>
            <a:r>
              <a:t>    Tamaño Partícula: 1.6 µm  |  Temp: 30.0°C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Fatty Acyls (CHEMONTID:0003909): 0.3200422245478569, n_datos: 6</a:t>
            </a:r>
          </a:p>
        </p:txBody>
      </p:sp>
      <p:pic>
        <p:nvPicPr>
          <p:cNvPr id="3" name="Picture 2" descr="alpha_grafica_Fatty Acyls _CHEMONTID_0003909__24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Phenomenex Kinetex XB-C18</a:t>
            </a:r>
            <a:br/>
            <a:r>
              <a:t>    USP Code: column.usp.code_L1  |  Longitud: 100.0 mm</a:t>
            </a:r>
            <a:br/>
            <a:r>
              <a:t>    Tamaño Partícula: 1.7 µm  |  Temp: 50.0°C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Fatty Acyls (CHEMONTID:0003909): 0.3126775887060637, n_datos: 5</a:t>
            </a:r>
          </a:p>
        </p:txBody>
      </p:sp>
      <p:pic>
        <p:nvPicPr>
          <p:cNvPr id="3" name="Picture 2" descr="alpha_grafica_Fatty Acyls _CHEMONTID_0003909__24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UPLC C18</a:t>
            </a:r>
            <a:br/>
            <a:r>
              <a:t>    USP Code: column.usp.code_L1  |  Longitud: 100.0 mm</a:t>
            </a:r>
            <a:br/>
            <a:r>
              <a:t>    Tamaño Partícula: 1.6 µm  |  Temp: 30.0°C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Fatty Acyls (CHEMONTID:0003909): 0.2908784518162692, n_datos: 5</a:t>
            </a:r>
          </a:p>
        </p:txBody>
      </p:sp>
      <p:pic>
        <p:nvPicPr>
          <p:cNvPr id="3" name="Picture 2" descr="alpha_grafica_Fatty Acyls _CHEMONTID_0003909__24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Phenomenex Kinetex XB-C18</a:t>
            </a:r>
            <a:br/>
            <a:r>
              <a:t>    USP Code: column.usp.code_L1  |  Longitud: 100.0 mm</a:t>
            </a:r>
            <a:br/>
            <a:r>
              <a:t>    Tamaño Partícula: 1.7 µm  |  Temp: 30.0°C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Fatty Acyls (CHEMONTID:0003909): 0.2897148224827894, n_datos: 5</a:t>
            </a:r>
          </a:p>
        </p:txBody>
      </p:sp>
      <p:pic>
        <p:nvPicPr>
          <p:cNvPr id="3" name="Picture 2" descr="alpha_grafica_Fatty Acyls _CHEMONTID_0003909__24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HSS C18</a:t>
            </a:r>
            <a:br/>
            <a:r>
              <a:t>    USP Code: column.usp.code_L1  |  Longitud: 100.0 mm</a:t>
            </a:r>
            <a:br/>
            <a:r>
              <a:t>    Tamaño Partícula: 1.8 µm  |  Temp: 30.0°C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Fatty Acyls (CHEMONTID:0003909): 0.2877314499024749, n_datos: 7</a:t>
            </a:r>
          </a:p>
        </p:txBody>
      </p:sp>
      <p:pic>
        <p:nvPicPr>
          <p:cNvPr id="3" name="Picture 2" descr="alpha_grafica_Fatty Acyls _CHEMONTID_0003909__25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Fatty Acyls (CHEMONTID:0003909): 0.2766035505616028, n_datos: 5</a:t>
            </a:r>
          </a:p>
        </p:txBody>
      </p:sp>
      <p:pic>
        <p:nvPicPr>
          <p:cNvPr id="3" name="Picture 2" descr="alpha_grafica_Fatty Acyls _CHEMONTID_0003909__24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HSS C18</a:t>
            </a:r>
            <a:br/>
            <a:r>
              <a:t>    USP Code: column.usp.code_L1  |  Longitud: 100.0 mm</a:t>
            </a:r>
            <a:br/>
            <a:r>
              <a:t>    Tamaño Partícula: 1.8 µm  |  Temp: 50.0°C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0.178792106114189, n_datos: 6</a:t>
            </a:r>
          </a:p>
        </p:txBody>
      </p:sp>
      <p:pic>
        <p:nvPicPr>
          <p:cNvPr id="3" name="Picture 2" descr="alpha_grafica_Purine nucleotides _CHEMONTID_0001506__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37.5°C</a:t>
            </a:r>
            <a:br/>
            <a:r>
              <a:t>    Flujo: 0.3 mL/min  |  T0: 0.735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Fatty Acyls (CHEMONTID:0003909): 0.274722343555749, n_datos: 5</a:t>
            </a:r>
          </a:p>
        </p:txBody>
      </p:sp>
      <p:pic>
        <p:nvPicPr>
          <p:cNvPr id="3" name="Picture 2" descr="alpha_grafica_Fatty Acyls _CHEMONTID_0003909__25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2.6  |  pH2: 0.0  |  Columna: Waters ACQUITY UPLC BEH C18</a:t>
            </a:r>
            <a:br/>
            <a:r>
              <a:t>    USP Code: column.usp.code_L1  |  Longitud: 50.0 mm</a:t>
            </a:r>
            <a:br/>
            <a:r>
              <a:t>    Tamaño Partícula: 1.7 µm  |  Temp: 40.0°C</a:t>
            </a:r>
            <a:br/>
            <a:r>
              <a:t>    Flujo: 0.6 mL/min  |  T0: 0.18375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Fatty Acyls (CHEMONTID:0003909): 0.2595073865474641, n_datos: 5</a:t>
            </a:r>
          </a:p>
        </p:txBody>
      </p:sp>
      <p:pic>
        <p:nvPicPr>
          <p:cNvPr id="3" name="Picture 2" descr="alpha_grafica_Fatty Acyls _CHEMONTID_0003909__24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UPLC C18</a:t>
            </a:r>
            <a:br/>
            <a:r>
              <a:t>    USP Code: column.usp.code_L1  |  Longitud: 100.0 mm</a:t>
            </a:r>
            <a:br/>
            <a:r>
              <a:t>    Tamaño Partícula: 1.6 µm  |  Temp: 50.0°C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Fatty Acyls (CHEMONTID:0003909): 0.2578207304499417, n_datos: 5</a:t>
            </a:r>
          </a:p>
        </p:txBody>
      </p:sp>
      <p:pic>
        <p:nvPicPr>
          <p:cNvPr id="3" name="Picture 2" descr="alpha_grafica_Fatty Acyls _CHEMONTID_0003909__24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Restek Raptor Biphenyl</a:t>
            </a:r>
            <a:br/>
            <a:r>
              <a:t>    USP Code: column.usp.code_L11  |  Longitud: 100.0 mm</a:t>
            </a:r>
            <a:br/>
            <a:r>
              <a:t>    Tamaño Partícula: 2.7 µm  |  Temp: 30.0°C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Fatty Acyls (CHEMONTID:0003909): 0.243946208267147, n_datos: 5</a:t>
            </a:r>
          </a:p>
        </p:txBody>
      </p:sp>
      <p:pic>
        <p:nvPicPr>
          <p:cNvPr id="3" name="Picture 2" descr="alpha_grafica_Fatty Acyls _CHEMONTID_0003909__24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HSS C18</a:t>
            </a:r>
            <a:br/>
            <a:r>
              <a:t>    USP Code: column.usp.code_L1  |  Longitud: 100.0 mm</a:t>
            </a:r>
            <a:br/>
            <a:r>
              <a:t>    Tamaño Partícula: 1.8 µm  |  Temp: 50.0°C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Fatty Acyls (CHEMONTID:0003909): 0.2370870695300082, n_datos: 5</a:t>
            </a:r>
          </a:p>
        </p:txBody>
      </p:sp>
      <p:pic>
        <p:nvPicPr>
          <p:cNvPr id="3" name="Picture 2" descr="alpha_grafica_Fatty Acyls _CHEMONTID_0003909__24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HSS C18</a:t>
            </a:r>
            <a:br/>
            <a:r>
              <a:t>    USP Code: column.usp.code_L1  |  Longitud: 100.0 mm</a:t>
            </a:r>
            <a:br/>
            <a:r>
              <a:t>    Tamaño Partícula: 1.8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Fatty Acyls (CHEMONTID:0003909): 0.2341281301000143, n_datos: 5</a:t>
            </a:r>
          </a:p>
        </p:txBody>
      </p:sp>
      <p:pic>
        <p:nvPicPr>
          <p:cNvPr id="3" name="Picture 2" descr="alpha_grafica_Fatty Acyls _CHEMONTID_0003909__24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UPLC C18</a:t>
            </a:r>
            <a:br/>
            <a:r>
              <a:t>    USP Code: column.usp.code_L1  |  Longitud: 100.0 mm</a:t>
            </a:r>
            <a:br/>
            <a:r>
              <a:t>    Tamaño Partícula: 1.6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Fatty Acyls (CHEMONTID:0003909): 0.2207197166581475, n_datos: 5</a:t>
            </a:r>
          </a:p>
        </p:txBody>
      </p:sp>
      <p:pic>
        <p:nvPicPr>
          <p:cNvPr id="3" name="Picture 2" descr="alpha_grafica_Fatty Acyls _CHEMONTID_0003909__25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42.5°C</a:t>
            </a:r>
            <a:br/>
            <a:r>
              <a:t>    Flujo: 0.3 mL/min  |  T0: 0.735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Fatty Acyls (CHEMONTID:0003909): 0.2146716880204022, n_datos: 5</a:t>
            </a:r>
          </a:p>
        </p:txBody>
      </p:sp>
      <p:pic>
        <p:nvPicPr>
          <p:cNvPr id="3" name="Picture 2" descr="alpha_grafica_Fatty Acyls _CHEMONTID_0003909__24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HSS C18</a:t>
            </a:r>
            <a:br/>
            <a:r>
              <a:t>    USP Code: column.usp.code_L1  |  Longitud: 100.0 mm</a:t>
            </a:r>
            <a:br/>
            <a:r>
              <a:t>    Tamaño Partícula: 1.8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Fatty Acyls (CHEMONTID:0003909): 0.2112661698654993, n_datos: 5</a:t>
            </a:r>
          </a:p>
        </p:txBody>
      </p:sp>
      <p:pic>
        <p:nvPicPr>
          <p:cNvPr id="3" name="Picture 2" descr="alpha_grafica_Fatty Acyls _CHEMONTID_0003909__25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40.0°C</a:t>
            </a:r>
            <a:br/>
            <a:r>
              <a:t>    Flujo: 0.35 mL/min  |  T0: 0.63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Fatty Acyls (CHEMONTID:0003909): 0.210610805284088, n_datos: 5</a:t>
            </a:r>
          </a:p>
        </p:txBody>
      </p:sp>
      <p:pic>
        <p:nvPicPr>
          <p:cNvPr id="3" name="Picture 2" descr="alpha_grafica_Fatty Acyls _CHEMONTID_0003909__25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40.0°C</a:t>
            </a:r>
            <a:br/>
            <a:r>
              <a:t>    Flujo: 0.35 mL/min  |  T0: 0.63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0.1719039602031169, n_datos: 6</a:t>
            </a:r>
          </a:p>
        </p:txBody>
      </p:sp>
      <p:pic>
        <p:nvPicPr>
          <p:cNvPr id="3" name="Picture 2" descr="alpha_grafica_Purine nucleotides _CHEMONTID_0001506__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41.0°C</a:t>
            </a:r>
            <a:br/>
            <a:r>
              <a:t>    Flujo: 0.3 mL/min  |  T0: 0.735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Fatty Acyls (CHEMONTID:0003909): 0.2001941360038937, n_datos: 5</a:t>
            </a:r>
          </a:p>
        </p:txBody>
      </p:sp>
      <p:pic>
        <p:nvPicPr>
          <p:cNvPr id="3" name="Picture 2" descr="alpha_grafica_Fatty Acyls _CHEMONTID_0003909__25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Fatty Acyls (CHEMONTID:0003909): 0.2001060099298998, n_datos: 5</a:t>
            </a:r>
          </a:p>
        </p:txBody>
      </p:sp>
      <p:pic>
        <p:nvPicPr>
          <p:cNvPr id="3" name="Picture 2" descr="alpha_grafica_Fatty Acyls _CHEMONTID_0003909__24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Phenomenex Kinetex XB-C18</a:t>
            </a:r>
            <a:br/>
            <a:r>
              <a:t>    USP Code: column.usp.code_L1  |  Longitud: 100.0 mm</a:t>
            </a:r>
            <a:br/>
            <a:r>
              <a:t>    Tamaño Partícula: 1.7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Fatty Acyls (CHEMONTID:0003909): 0.1970421297435194, n_datos: 5</a:t>
            </a:r>
          </a:p>
        </p:txBody>
      </p:sp>
      <p:pic>
        <p:nvPicPr>
          <p:cNvPr id="3" name="Picture 2" descr="alpha_grafica_Fatty Acyls _CHEMONTID_0003909__25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41.0°C</a:t>
            </a:r>
            <a:br/>
            <a:r>
              <a:t>    Flujo: 0.3 mL/min  |  T0: 0.735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Fatty Acyls (CHEMONTID:0003909): 0.1660845555824193, n_datos: 7</a:t>
            </a:r>
          </a:p>
        </p:txBody>
      </p:sp>
      <p:pic>
        <p:nvPicPr>
          <p:cNvPr id="3" name="Picture 2" descr="alpha_grafica_Fatty Acyls _CHEMONTID_0003909__24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HSS C18</a:t>
            </a:r>
            <a:br/>
            <a:r>
              <a:t>    USP Code: column.usp.code_L1  |  Longitud: 100.0 mm</a:t>
            </a:r>
            <a:br/>
            <a:r>
              <a:t>    Tamaño Partícula: 1.8 µm  |  Temp: 30.0°C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Fatty Acyls (CHEMONTID:0003909): 0.101356800066162, n_datos: 8</a:t>
            </a:r>
          </a:p>
        </p:txBody>
      </p:sp>
      <p:pic>
        <p:nvPicPr>
          <p:cNvPr id="3" name="Picture 2" descr="alpha_grafica_Fatty Acyls _CHEMONTID_0003909__24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HSS T3</a:t>
            </a:r>
            <a:br/>
            <a:r>
              <a:t>    USP Code: column.usp.code_L1  |  Longitud: 100.0 mm</a:t>
            </a:r>
            <a:br/>
            <a:r>
              <a:t>    Tamaño Partícula: 1.8 µm  |  Temp: 30.0°C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Fatty Acyls (CHEMONTID:0003909): 0.0977984261084926, n_datos: 9</a:t>
            </a:r>
          </a:p>
        </p:txBody>
      </p:sp>
      <p:pic>
        <p:nvPicPr>
          <p:cNvPr id="3" name="Picture 2" descr="alpha_grafica_Fatty Acyls _CHEMONTID_0003909__25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2.6  |  pH2: 0.0  |  Columna: Waters ACQUITY UPLC BEH C18</a:t>
            </a:r>
            <a:br/>
            <a:r>
              <a:t>    USP Code: column.usp.code_L1  |  Longitud: 50.0 mm</a:t>
            </a:r>
            <a:br/>
            <a:r>
              <a:t>    Tamaño Partícula: 1.7 µm  |  Temp: 40.0°C</a:t>
            </a:r>
            <a:br/>
            <a:r>
              <a:t>    Flujo: 0.6 mL/min  |  T0: 0.18375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Fatty Acyls (CHEMONTID:0003909): 0.0459352883602718, n_datos: 7</a:t>
            </a:r>
          </a:p>
        </p:txBody>
      </p:sp>
      <p:pic>
        <p:nvPicPr>
          <p:cNvPr id="3" name="Picture 2" descr="alpha_grafica_Fatty Acyls _CHEMONTID_0003909__27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6.2  |  pH2: 6.2  |  Columna: Thermo Scientific Acclaim RSLC 120 C18</a:t>
            </a:r>
            <a:br/>
            <a:r>
              <a:t>    USP Code: column.usp.code_L1  |  Longitud: 100.0 mm</a:t>
            </a:r>
            <a:br/>
            <a:r>
              <a:t>    Tamaño Partícula: 2.2 µm  |  Temp: 30.0°C</a:t>
            </a:r>
            <a:br/>
            <a:r>
              <a:t>    Flujo: 0.2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Fatty Acyls (CHEMONTID:0003909): 0.042199869874004, n_datos: 5</a:t>
            </a:r>
          </a:p>
        </p:txBody>
      </p:sp>
      <p:pic>
        <p:nvPicPr>
          <p:cNvPr id="3" name="Picture 2" descr="alpha_grafica_Fatty Acyls _CHEMONTID_0003909__27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Thermo Scientific Hypersil GOLD</a:t>
            </a:r>
            <a:br/>
            <a:r>
              <a:t>    USP Code: column.usp.code_L1  |  Longitud: 150.0 mm</a:t>
            </a:r>
            <a:br/>
            <a:r>
              <a:t>    Tamaño Partícula: 1.9 µm  |  Temp: 41.66666666666666°C</a:t>
            </a:r>
            <a:br/>
            <a:r>
              <a:t>    Flujo: 0.5 mL/min  |  T0: 0.6615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Fatty Acyls (CHEMONTID:0003909): 0.0400973120525983, n_datos: 6</a:t>
            </a:r>
          </a:p>
        </p:txBody>
      </p:sp>
      <p:pic>
        <p:nvPicPr>
          <p:cNvPr id="3" name="Picture 2" descr="alpha_grafica_Fatty Acyls _CHEMONTID_0003909__27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3.61  |  pH2: 3.61  |  Columna: Thermo Scientific Acclaim RSLC 120 C18</a:t>
            </a:r>
            <a:br/>
            <a:r>
              <a:t>    USP Code: column.usp.code_L1  |  Longitud: 100.0 mm</a:t>
            </a:r>
            <a:br/>
            <a:r>
              <a:t>    Tamaño Partícula: 2.2 µm  |  Temp: 30.0°C</a:t>
            </a:r>
            <a:br/>
            <a:r>
              <a:t>    Flujo: 0.2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Fatty Acyls (CHEMONTID:0003909): 0.0121942774712076, n_datos: 6</a:t>
            </a:r>
          </a:p>
        </p:txBody>
      </p:sp>
      <p:pic>
        <p:nvPicPr>
          <p:cNvPr id="3" name="Picture 2" descr="alpha_grafica_Fatty Acyls _CHEMONTID_0003909__27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BEH C18</a:t>
            </a:r>
            <a:br/>
            <a:r>
              <a:t>    USP Code: column.usp.code_L1  |  Longitud: 98.03921568627452 mm</a:t>
            </a:r>
            <a:br/>
            <a:r>
              <a:t>    Tamaño Partícula: 1.7 µm  |  Temp: 38.0°C</a:t>
            </a:r>
            <a:br/>
            <a:r>
              <a:t>    Flujo: 0.24 mL/min  |  T0: 0.895845316696432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0.1665221369187306, n_datos: 6</a:t>
            </a:r>
          </a:p>
        </p:txBody>
      </p:sp>
      <p:pic>
        <p:nvPicPr>
          <p:cNvPr id="3" name="Picture 2" descr="alpha_grafica_Purine nucleotides _CHEMONTID_0001506__1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T3</a:t>
            </a:r>
            <a:br/>
            <a:r>
              <a:t>    USP Code: column.usp.code_L1  |  Longitud: 100.0 mm</a:t>
            </a:r>
            <a:br/>
            <a:r>
              <a:t>    Tamaño Partícula: 2.7 µm  |  Temp: 40.0°C</a:t>
            </a:r>
            <a:br/>
            <a:r>
              <a:t>    Flujo: 0.25 mL/min  |  T0: 0.882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Fatty Acyls (CHEMONTID:0003909): 0.0039291857649794, n_datos: 7</a:t>
            </a:r>
          </a:p>
        </p:txBody>
      </p:sp>
      <p:pic>
        <p:nvPicPr>
          <p:cNvPr id="3" name="Picture 2" descr="alpha_grafica_Fatty Acyls _CHEMONTID_0003909__27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7.0  |  pH2: 0.0  |  Columna: Waters CORTECS T3</a:t>
            </a:r>
            <a:br/>
            <a:r>
              <a:t>    USP Code: column.usp.code_L1  |  Longitud: 100.0 mm</a:t>
            </a:r>
            <a:br/>
            <a:r>
              <a:t>    Tamaño Partícula: 2.7 µm  |  Temp: 40.0°C</a:t>
            </a:r>
            <a:br/>
            <a:r>
              <a:t>    Flujo: 0.2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Fatty Acyls (CHEMONTID:0003909): 0.0038113241645736, n_datos: 8</a:t>
            </a:r>
          </a:p>
        </p:txBody>
      </p:sp>
      <p:pic>
        <p:nvPicPr>
          <p:cNvPr id="3" name="Picture 2" descr="alpha_grafica_Fatty Acyls _CHEMONTID_0003909__28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9.0  |  pH2: 9.0  |  Columna: Waters XBridge BEH Amide</a:t>
            </a:r>
            <a:br/>
            <a:r>
              <a:t>    USP Code: column.usp.code_L68  |  Longitud: 100.0 mm</a:t>
            </a:r>
            <a:br/>
            <a:r>
              <a:t>    Tamaño Partícula: 2.5 µm  |  Temp: 30.0°C</a:t>
            </a:r>
            <a:br/>
            <a:r>
              <a:t>    Flujo: 0.5 mL/min  |  T0: 0.441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Hydroxy acids and derivatives (CHEMONTID:0000472): 1.0, n_datos: 6</a:t>
            </a:r>
          </a:p>
        </p:txBody>
      </p:sp>
      <p:pic>
        <p:nvPicPr>
          <p:cNvPr id="3" name="Picture 2" descr="alpha_grafica_Hydroxy acids and derivatives _CHEMONTID_0000472__28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UPLC C18</a:t>
            </a:r>
            <a:br/>
            <a:r>
              <a:t>    USP Code: column.usp.code_L1  |  Longitud: 100.0 mm</a:t>
            </a:r>
            <a:br/>
            <a:r>
              <a:t>    Tamaño Partícula: 1.6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Hydroxy acids and derivatives (CHEMONTID:0000472): 0.8041358997369904, n_datos: 9</a:t>
            </a:r>
          </a:p>
        </p:txBody>
      </p:sp>
      <p:pic>
        <p:nvPicPr>
          <p:cNvPr id="3" name="Picture 2" descr="alpha_grafica_Hydroxy acids and derivatives _CHEMONTID_0000472__28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Restek Raptor Biphenyl</a:t>
            </a:r>
            <a:br/>
            <a:r>
              <a:t>    USP Code: column.usp.code_L11  |  Longitud: 100.0 mm</a:t>
            </a:r>
            <a:br/>
            <a:r>
              <a:t>    Tamaño Partícula: 2.7 µm  |  Temp: 50.0°C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Hydroxy acids and derivatives (CHEMONTID:0000472): 0.7608508030426142, n_datos: 5</a:t>
            </a:r>
          </a:p>
        </p:txBody>
      </p:sp>
      <p:pic>
        <p:nvPicPr>
          <p:cNvPr id="3" name="Picture 2" descr="alpha_grafica_Hydroxy acids and derivatives _CHEMONTID_0000472__28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Phenomenex Kinetex XB-C18</a:t>
            </a:r>
            <a:br/>
            <a:r>
              <a:t>    USP Code: column.usp.code_L1  |  Longitud: 100.0 mm</a:t>
            </a:r>
            <a:br/>
            <a:r>
              <a:t>    Tamaño Partícula: 1.7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Hydroxy acids and derivatives (CHEMONTID:0000472): 0.6752428157533557, n_datos: 8</a:t>
            </a:r>
          </a:p>
        </p:txBody>
      </p:sp>
      <p:pic>
        <p:nvPicPr>
          <p:cNvPr id="3" name="Picture 2" descr="alpha_grafica_Hydroxy acids and derivatives _CHEMONTID_0000472__28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Phenomenex Kinetex XB-C18</a:t>
            </a:r>
            <a:br/>
            <a:r>
              <a:t>    USP Code: column.usp.code_L1  |  Longitud: 100.0 mm</a:t>
            </a:r>
            <a:br/>
            <a:r>
              <a:t>    Tamaño Partícula: 1.7 µm  |  Temp: 30.0°C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Hydroxy acids and derivatives (CHEMONTID:0000472): 0.6525290278375189, n_datos: 5</a:t>
            </a:r>
          </a:p>
        </p:txBody>
      </p:sp>
      <p:pic>
        <p:nvPicPr>
          <p:cNvPr id="3" name="Picture 2" descr="alpha_grafica_Hydroxy acids and derivatives _CHEMONTID_0000472__28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Phenomenex Kinetex XB-C18</a:t>
            </a:r>
            <a:br/>
            <a:r>
              <a:t>    USP Code: column.usp.code_L1  |  Longitud: 100.0 mm</a:t>
            </a:r>
            <a:br/>
            <a:r>
              <a:t>    Tamaño Partícula: 1.7 µm  |  Temp: 50.0°C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Hydroxy acids and derivatives (CHEMONTID:0000472): 0.643957806125093, n_datos: 6</a:t>
            </a:r>
          </a:p>
        </p:txBody>
      </p:sp>
      <p:pic>
        <p:nvPicPr>
          <p:cNvPr id="3" name="Picture 2" descr="alpha_grafica_Hydroxy acids and derivatives _CHEMONTID_0000472__28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Restek Raptor Biphenyl</a:t>
            </a:r>
            <a:br/>
            <a:r>
              <a:t>    USP Code: column.usp.code_L11  |  Longitud: 100.0 mm</a:t>
            </a:r>
            <a:br/>
            <a:r>
              <a:t>    Tamaño Partícula: 2.7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Hydroxy acids and derivatives (CHEMONTID:0000472): 0.4864238391080094, n_datos: 8</a:t>
            </a:r>
          </a:p>
        </p:txBody>
      </p:sp>
      <p:pic>
        <p:nvPicPr>
          <p:cNvPr id="3" name="Picture 2" descr="alpha_grafica_Hydroxy acids and derivatives _CHEMONTID_0000472__28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Phenomenex Kinetex XB-C18</a:t>
            </a:r>
            <a:br/>
            <a:r>
              <a:t>    USP Code: column.usp.code_L1  |  Longitud: 100.0 mm</a:t>
            </a:r>
            <a:br/>
            <a:r>
              <a:t>    Tamaño Partícula: 1.7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Hydroxy acids and derivatives (CHEMONTID:0000472): 0.2123206109976743, n_datos: 5</a:t>
            </a:r>
          </a:p>
        </p:txBody>
      </p:sp>
      <p:pic>
        <p:nvPicPr>
          <p:cNvPr id="3" name="Picture 2" descr="alpha_grafica_Hydroxy acids and derivatives _CHEMONTID_0000472__28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Restek Raptor Biphenyl</a:t>
            </a:r>
            <a:br/>
            <a:r>
              <a:t>    USP Code: column.usp.code_L11  |  Longitud: 100.0 mm</a:t>
            </a:r>
            <a:br/>
            <a:r>
              <a:t>    Tamaño Partícula: 2.7 µm  |  Temp: 30.0°C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0.1661785754478746, n_datos: 6</a:t>
            </a:r>
          </a:p>
        </p:txBody>
      </p:sp>
      <p:pic>
        <p:nvPicPr>
          <p:cNvPr id="3" name="Picture 2" descr="alpha_grafica_Purine nucleotides _CHEMONTID_0001506__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42.5°C</a:t>
            </a:r>
            <a:br/>
            <a:r>
              <a:t>    Flujo: 0.3 mL/min  |  T0: 0.735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Hydroxy acids and derivatives (CHEMONTID:0000472): 0.1959384671188371, n_datos: 5</a:t>
            </a:r>
          </a:p>
        </p:txBody>
      </p:sp>
      <p:pic>
        <p:nvPicPr>
          <p:cNvPr id="3" name="Picture 2" descr="alpha_grafica_Hydroxy acids and derivatives _CHEMONTID_0000472__28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UPLC C18</a:t>
            </a:r>
            <a:br/>
            <a:r>
              <a:t>    USP Code: column.usp.code_L1  |  Longitud: 100.0 mm</a:t>
            </a:r>
            <a:br/>
            <a:r>
              <a:t>    Tamaño Partícula: 1.6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Hydroxy acids and derivatives (CHEMONTID:0000472): 0.1815401962611516, n_datos: 5</a:t>
            </a:r>
          </a:p>
        </p:txBody>
      </p:sp>
      <p:pic>
        <p:nvPicPr>
          <p:cNvPr id="3" name="Picture 2" descr="alpha_grafica_Hydroxy acids and derivatives _CHEMONTID_0000472__28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UPLC C18</a:t>
            </a:r>
            <a:br/>
            <a:r>
              <a:t>    USP Code: column.usp.code_L1  |  Longitud: 100.0 mm</a:t>
            </a:r>
            <a:br/>
            <a:r>
              <a:t>    Tamaño Partícula: 1.6 µm  |  Temp: 30.0°C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Hydroxy acids and derivatives (CHEMONTID:0000472): 0.1396317190177147, n_datos: 6</a:t>
            </a:r>
          </a:p>
        </p:txBody>
      </p:sp>
      <p:pic>
        <p:nvPicPr>
          <p:cNvPr id="3" name="Picture 2" descr="alpha_grafica_Hydroxy acids and derivatives _CHEMONTID_0000472__28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HSS C18</a:t>
            </a:r>
            <a:br/>
            <a:r>
              <a:t>    USP Code: column.usp.code_L1  |  Longitud: 100.0 mm</a:t>
            </a:r>
            <a:br/>
            <a:r>
              <a:t>    Tamaño Partícula: 1.8 µm  |  Temp: 50.0°C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Hydroxy acids and derivatives (CHEMONTID:0000472): 0.1251015181619989, n_datos: 6</a:t>
            </a:r>
          </a:p>
        </p:txBody>
      </p:sp>
      <p:pic>
        <p:nvPicPr>
          <p:cNvPr id="3" name="Picture 2" descr="alpha_grafica_Hydroxy acids and derivatives _CHEMONTID_0000472__28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HSS C18</a:t>
            </a:r>
            <a:br/>
            <a:r>
              <a:t>    USP Code: column.usp.code_L1  |  Longitud: 100.0 mm</a:t>
            </a:r>
            <a:br/>
            <a:r>
              <a:t>    Tamaño Partícula: 1.8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Hydroxy acids and derivatives (CHEMONTID:0000472): 0.1248977182943599, n_datos: 5</a:t>
            </a:r>
          </a:p>
        </p:txBody>
      </p:sp>
      <p:pic>
        <p:nvPicPr>
          <p:cNvPr id="3" name="Picture 2" descr="alpha_grafica_Hydroxy acids and derivatives _CHEMONTID_0000472__28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BEH C18</a:t>
            </a:r>
            <a:br/>
            <a:r>
              <a:t>    USP Code: column.usp.code_L1  |  Longitud: 100.0 mm</a:t>
            </a:r>
            <a:br/>
            <a:r>
              <a:t>    Tamaño Partícula: 1.7 µm  |  Temp: 50.0°C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Hydroxy acids and derivatives (CHEMONTID:0000472): 0.1195843136566463, n_datos: 6</a:t>
            </a:r>
          </a:p>
        </p:txBody>
      </p:sp>
      <p:pic>
        <p:nvPicPr>
          <p:cNvPr id="3" name="Picture 2" descr="alpha_grafica_Hydroxy acids and derivatives _CHEMONTID_0000472__28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BEH C18</a:t>
            </a:r>
            <a:br/>
            <a:r>
              <a:t>    USP Code: column.usp.code_L1  |  Longitud: 100.0 mm</a:t>
            </a:r>
            <a:br/>
            <a:r>
              <a:t>    Tamaño Partícula: 1.7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Hydroxy acids and derivatives (CHEMONTID:0000472): 0.1191743381959526, n_datos: 5</a:t>
            </a:r>
          </a:p>
        </p:txBody>
      </p:sp>
      <p:pic>
        <p:nvPicPr>
          <p:cNvPr id="3" name="Picture 2" descr="alpha_grafica_Hydroxy acids and derivatives _CHEMONTID_0000472__28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HSS T3</a:t>
            </a:r>
            <a:br/>
            <a:r>
              <a:t>    USP Code: column.usp.code_L1  |  Longitud: 100.0 mm</a:t>
            </a:r>
            <a:br/>
            <a:r>
              <a:t>    Tamaño Partícula: 1.8 µm  |  Temp: 50.0°C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Hydroxy acids and derivatives (CHEMONTID:0000472): 0.117989067002227, n_datos: 5</a:t>
            </a:r>
          </a:p>
        </p:txBody>
      </p:sp>
      <p:pic>
        <p:nvPicPr>
          <p:cNvPr id="3" name="Picture 2" descr="alpha_grafica_Hydroxy acids and derivatives _CHEMONTID_0000472__29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0.0  |  pH2: 9.0  |  Columna: Merck SeQuant ZIC-pHILIC</a:t>
            </a:r>
            <a:br/>
            <a:r>
              <a:t>    USP Code: column.usp.code_L122  |  Longitud: 150.0 mm</a:t>
            </a:r>
            <a:br/>
            <a:r>
              <a:t>    Tamaño Partícula: 5.0 µm  |  Temp: 40.0°C</a:t>
            </a:r>
            <a:br/>
            <a:r>
              <a:t>    Flujo: 0.3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Hydroxy acids and derivatives (CHEMONTID:0000472): 0.1165136504042485, n_datos: 8</a:t>
            </a:r>
          </a:p>
        </p:txBody>
      </p:sp>
      <p:pic>
        <p:nvPicPr>
          <p:cNvPr id="3" name="Picture 2" descr="alpha_grafica_Hydroxy acids and derivatives _CHEMONTID_0000472__28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BEH C18</a:t>
            </a:r>
            <a:br/>
            <a:r>
              <a:t>    USP Code: column.usp.code_L1  |  Longitud: 100.0 mm</a:t>
            </a:r>
            <a:br/>
            <a:r>
              <a:t>    Tamaño Partícula: 1.7 µm  |  Temp: 30.0°C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Hydroxy acids and derivatives (CHEMONTID:0000472): 0.1116790653878846, n_datos: 9</a:t>
            </a:r>
          </a:p>
        </p:txBody>
      </p:sp>
      <p:pic>
        <p:nvPicPr>
          <p:cNvPr id="3" name="Picture 2" descr="alpha_grafica_Hydroxy acids and derivatives _CHEMONTID_0000472__28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HSS T3</a:t>
            </a:r>
            <a:br/>
            <a:r>
              <a:t>    USP Code: column.usp.code_L1  |  Longitud: 100.0 mm</a:t>
            </a:r>
            <a:br/>
            <a:r>
              <a:t>    Tamaño Partícula: 1.8 µm  |  Temp: 30.0°C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0.3433006906701384, n_datos: 5</a:t>
            </a:r>
          </a:p>
        </p:txBody>
      </p:sp>
      <p:pic>
        <p:nvPicPr>
          <p:cNvPr id="3" name="Picture 2" descr="alpha_grafica_Purine nucleotides _CHEMONTID_0001506__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T3</a:t>
            </a:r>
            <a:br/>
            <a:r>
              <a:t>    USP Code: column.usp.code_L1  |  Longitud: 100.0 mm</a:t>
            </a:r>
            <a:br/>
            <a:r>
              <a:t>    Tamaño Partícula: 2.7 µm  |  Temp: 40.0°C</a:t>
            </a:r>
            <a:br/>
            <a:r>
              <a:t>    Flujo: 0.25 mL/min  |  T0: 0.882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0.1061806626900564, n_datos: 6</a:t>
            </a:r>
          </a:p>
        </p:txBody>
      </p:sp>
      <p:pic>
        <p:nvPicPr>
          <p:cNvPr id="3" name="Picture 2" descr="alpha_grafica_Purine nucleotides _CHEMONTID_0001506__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Restek Raptor Biphenyl</a:t>
            </a:r>
            <a:br/>
            <a:r>
              <a:t>    USP Code: column.usp.code_L11  |  Longitud: 100.0 mm</a:t>
            </a:r>
            <a:br/>
            <a:r>
              <a:t>    Tamaño Partícula: 2.7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Hydroxy acids and derivatives (CHEMONTID:0000472): 0.1086892817665657, n_datos: 9</a:t>
            </a:r>
          </a:p>
        </p:txBody>
      </p:sp>
      <p:pic>
        <p:nvPicPr>
          <p:cNvPr id="3" name="Picture 2" descr="alpha_grafica_Hydroxy acids and derivatives _CHEMONTID_0000472__28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HSS C18</a:t>
            </a:r>
            <a:br/>
            <a:r>
              <a:t>    USP Code: column.usp.code_L1  |  Longitud: 100.0 mm</a:t>
            </a:r>
            <a:br/>
            <a:r>
              <a:t>    Tamaño Partícula: 1.8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Hydroxy acids and derivatives (CHEMONTID:0000472): 0.0909428412496271, n_datos: 7</a:t>
            </a:r>
          </a:p>
        </p:txBody>
      </p:sp>
      <p:pic>
        <p:nvPicPr>
          <p:cNvPr id="3" name="Picture 2" descr="alpha_grafica_Hydroxy acids and derivatives _CHEMONTID_0000472__28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UPLC C18</a:t>
            </a:r>
            <a:br/>
            <a:r>
              <a:t>    USP Code: column.usp.code_L1  |  Longitud: 100.0 mm</a:t>
            </a:r>
            <a:br/>
            <a:r>
              <a:t>    Tamaño Partícula: 1.6 µm  |  Temp: 50.0°C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Hydroxy acids and derivatives (CHEMONTID:0000472): 0.0765760468510198, n_datos: 9</a:t>
            </a:r>
          </a:p>
        </p:txBody>
      </p:sp>
      <p:pic>
        <p:nvPicPr>
          <p:cNvPr id="3" name="Picture 2" descr="alpha_grafica_Hydroxy acids and derivatives _CHEMONTID_0000472__30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Thermo Scientific Hypersil GOLD</a:t>
            </a:r>
            <a:br/>
            <a:r>
              <a:t>    USP Code: column.usp.code_L1  |  Longitud: 113.75 mm</a:t>
            </a:r>
            <a:br/>
            <a:r>
              <a:t>    Tamaño Partícula: 1.9 µm  |  Temp: 40.0°C</a:t>
            </a:r>
            <a:br/>
            <a:r>
              <a:t>    Flujo: 0.4 mL/min  |  T0: 0.6500755324656243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Hydroxy acids and derivatives (CHEMONTID:0000472): 0.0740306244713104, n_datos: 8</a:t>
            </a:r>
          </a:p>
        </p:txBody>
      </p:sp>
      <p:pic>
        <p:nvPicPr>
          <p:cNvPr id="3" name="Picture 2" descr="alpha_grafica_Hydroxy acids and derivatives _CHEMONTID_0000472__28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HSS T3</a:t>
            </a:r>
            <a:br/>
            <a:r>
              <a:t>    USP Code: column.usp.code_L1  |  Longitud: 100.0 mm</a:t>
            </a:r>
            <a:br/>
            <a:r>
              <a:t>    Tamaño Partícula: 1.8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Hydroxy acids and derivatives (CHEMONTID:0000472): 0.0715029522034194, n_datos: 9</a:t>
            </a:r>
          </a:p>
        </p:txBody>
      </p:sp>
      <p:pic>
        <p:nvPicPr>
          <p:cNvPr id="3" name="Picture 2" descr="alpha_grafica_Hydroxy acids and derivatives _CHEMONTID_0000472__28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UPLC C18</a:t>
            </a:r>
            <a:br/>
            <a:r>
              <a:t>    USP Code: column.usp.code_L1  |  Longitud: 100.0 mm</a:t>
            </a:r>
            <a:br/>
            <a:r>
              <a:t>    Tamaño Partícula: 1.6 µm  |  Temp: 50.0°C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Hydroxy acids and derivatives (CHEMONTID:0000472): 0.0643171996571985, n_datos: 9</a:t>
            </a:r>
          </a:p>
        </p:txBody>
      </p:sp>
      <p:pic>
        <p:nvPicPr>
          <p:cNvPr id="3" name="Picture 2" descr="alpha_grafica_Hydroxy acids and derivatives _CHEMONTID_0000472__28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Restek Raptor Biphenyl</a:t>
            </a:r>
            <a:br/>
            <a:r>
              <a:t>    USP Code: column.usp.code_L11  |  Longitud: 100.0 mm</a:t>
            </a:r>
            <a:br/>
            <a:r>
              <a:t>    Tamaño Partícula: 2.7 µm  |  Temp: 50.0°C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Hydroxy acids and derivatives (CHEMONTID:0000472): 0.0538410560389185, n_datos: 9</a:t>
            </a:r>
          </a:p>
        </p:txBody>
      </p:sp>
      <p:pic>
        <p:nvPicPr>
          <p:cNvPr id="3" name="Picture 2" descr="alpha_grafica_Hydroxy acids and derivatives _CHEMONTID_0000472__28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HSS T3</a:t>
            </a:r>
            <a:br/>
            <a:r>
              <a:t>    USP Code: column.usp.code_L1  |  Longitud: 100.0 mm</a:t>
            </a:r>
            <a:br/>
            <a:r>
              <a:t>    Tamaño Partícula: 1.8 µm  |  Temp: 50.0°C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Hydroxy acids and derivatives (CHEMONTID:0000472): 0.0488608471065165, n_datos: 9</a:t>
            </a:r>
          </a:p>
        </p:txBody>
      </p:sp>
      <p:pic>
        <p:nvPicPr>
          <p:cNvPr id="3" name="Picture 2" descr="alpha_grafica_Hydroxy acids and derivatives _CHEMONTID_0000472__28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HSS C18</a:t>
            </a:r>
            <a:br/>
            <a:r>
              <a:t>    USP Code: column.usp.code_L1  |  Longitud: 100.0 mm</a:t>
            </a:r>
            <a:br/>
            <a:r>
              <a:t>    Tamaño Partícula: 1.8 µm  |  Temp: 50.0°C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Hydroxy acids and derivatives (CHEMONTID:0000472): 0.0377184664991939, n_datos: 9</a:t>
            </a:r>
          </a:p>
        </p:txBody>
      </p:sp>
      <p:pic>
        <p:nvPicPr>
          <p:cNvPr id="3" name="Picture 2" descr="alpha_grafica_Hydroxy acids and derivatives _CHEMONTID_0000472__28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HSS T3</a:t>
            </a:r>
            <a:br/>
            <a:r>
              <a:t>    USP Code: column.usp.code_L1  |  Longitud: 100.0 mm</a:t>
            </a:r>
            <a:br/>
            <a:r>
              <a:t>    Tamaño Partícula: 1.8 µm  |  Temp: 30.0°C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Hydroxy acids and derivatives (CHEMONTID:0000472): 0.0363842358693749, n_datos: 5</a:t>
            </a:r>
          </a:p>
        </p:txBody>
      </p:sp>
      <p:pic>
        <p:nvPicPr>
          <p:cNvPr id="3" name="Picture 2" descr="alpha_grafica_Hydroxy acids and derivatives _CHEMONTID_0000472__28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HSS T3</a:t>
            </a:r>
            <a:br/>
            <a:r>
              <a:t>    USP Code: column.usp.code_L1  |  Longitud: 100.0 mm</a:t>
            </a:r>
            <a:br/>
            <a:r>
              <a:t>    Tamaño Partícula: 1.8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0.1042973051402274, n_datos: 6</a:t>
            </a:r>
          </a:p>
        </p:txBody>
      </p:sp>
      <p:pic>
        <p:nvPicPr>
          <p:cNvPr id="3" name="Picture 2" descr="alpha_grafica_Purine nucleotides _CHEMONTID_0001506__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Phenomenex Kinetex XB-C18</a:t>
            </a:r>
            <a:br/>
            <a:r>
              <a:t>    USP Code: column.usp.code_L1  |  Longitud: 100.0 mm</a:t>
            </a:r>
            <a:br/>
            <a:r>
              <a:t>    Tamaño Partícula: 1.7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Hydroxy acids and derivatives (CHEMONTID:0000472): 0.0325741144280528, n_datos: 9</a:t>
            </a:r>
          </a:p>
        </p:txBody>
      </p:sp>
      <p:pic>
        <p:nvPicPr>
          <p:cNvPr id="3" name="Picture 2" descr="alpha_grafica_Hydroxy acids and derivatives _CHEMONTID_0000472__30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2.6  |  pH2: 0.0  |  Columna: Waters ACQUITY UPLC BEH C18</a:t>
            </a:r>
            <a:br/>
            <a:r>
              <a:t>    USP Code: column.usp.code_L1  |  Longitud: 50.0 mm</a:t>
            </a:r>
            <a:br/>
            <a:r>
              <a:t>    Tamaño Partícula: 1.7 µm  |  Temp: 40.0°C</a:t>
            </a:r>
            <a:br/>
            <a:r>
              <a:t>    Flujo: 0.6 mL/min  |  T0: 0.18375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Hydroxy acids and derivatives (CHEMONTID:0000472): 0.0292221139562735, n_datos: 8</a:t>
            </a:r>
          </a:p>
        </p:txBody>
      </p:sp>
      <p:pic>
        <p:nvPicPr>
          <p:cNvPr id="3" name="Picture 2" descr="alpha_grafica_Hydroxy acids and derivatives _CHEMONTID_0000472__3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42.5°C</a:t>
            </a:r>
            <a:br/>
            <a:r>
              <a:t>    Flujo: 0.3 mL/min  |  T0: 0.735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Hydroxy acids and derivatives (CHEMONTID:0000472): 0.0289036648111926, n_datos: 9</a:t>
            </a:r>
          </a:p>
        </p:txBody>
      </p:sp>
      <p:pic>
        <p:nvPicPr>
          <p:cNvPr id="3" name="Picture 2" descr="alpha_grafica_Hydroxy acids and derivatives _CHEMONTID_0000472__28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BEH C18</a:t>
            </a:r>
            <a:br/>
            <a:r>
              <a:t>    USP Code: column.usp.code_L1  |  Longitud: 100.0 mm</a:t>
            </a:r>
            <a:br/>
            <a:r>
              <a:t>    Tamaño Partícula: 1.7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Hydroxy acids and derivatives (CHEMONTID:0000472): 0.0130768704068125, n_datos: 9</a:t>
            </a:r>
          </a:p>
        </p:txBody>
      </p:sp>
      <p:pic>
        <p:nvPicPr>
          <p:cNvPr id="3" name="Picture 2" descr="alpha_grafica_Hydroxy acids and derivatives _CHEMONTID_0000472__31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0.0  |  pH2: 6.5  |  Columna: Waters ACQUITY UPLC BEH Amide</a:t>
            </a:r>
            <a:br/>
            <a:r>
              <a:t>    USP Code: column.usp.code_L68  |  Longitud: 150.0 mm</a:t>
            </a:r>
            <a:br/>
            <a:r>
              <a:t>    Tamaño Partícula: 1.7 µm  |  Temp: 40.0°C</a:t>
            </a:r>
            <a:br/>
            <a:r>
              <a:t>    Flujo: 0.5 mL/min  |  T0: 0.6615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Hydroxy acids and derivatives (CHEMONTID:0000472): 0.0087757163765966, n_datos: 9</a:t>
            </a:r>
          </a:p>
        </p:txBody>
      </p:sp>
      <p:pic>
        <p:nvPicPr>
          <p:cNvPr id="3" name="Picture 2" descr="alpha_grafica_Hydroxy acids and derivatives _CHEMONTID_0000472__3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40.0°C</a:t>
            </a:r>
            <a:br/>
            <a:r>
              <a:t>    Flujo: 0.35 mL/min  |  T0: 0.63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Hydroxy acids and derivatives (CHEMONTID:0000472): 0.0068408971794265, n_datos: 9</a:t>
            </a:r>
          </a:p>
        </p:txBody>
      </p:sp>
      <p:pic>
        <p:nvPicPr>
          <p:cNvPr id="3" name="Picture 2" descr="alpha_grafica_Hydroxy acids and derivatives _CHEMONTID_0000472__31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Agilent ZORBAX Extend-C18</a:t>
            </a:r>
            <a:br/>
            <a:r>
              <a:t>    USP Code: column.usp.code_L1  |  Longitud: 50.0 mm</a:t>
            </a:r>
            <a:br/>
            <a:r>
              <a:t>    Tamaño Partícula: 1.8 µm  |  Temp: 35.0°C</a:t>
            </a:r>
            <a:br/>
            <a:r>
              <a:t>    Flujo: 0.1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Hydroxy acids and derivatives (CHEMONTID:0000472): 0.0044350325559551, n_datos: 5</a:t>
            </a:r>
          </a:p>
        </p:txBody>
      </p:sp>
      <p:pic>
        <p:nvPicPr>
          <p:cNvPr id="3" name="Picture 2" descr="alpha_grafica_Hydroxy acids and derivatives _CHEMONTID_0000472__3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40.0°C</a:t>
            </a:r>
            <a:br/>
            <a:r>
              <a:t>    Flujo: 0.25 mL/min  |  T0: 0.882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Hydroxy acids and derivatives (CHEMONTID:0000472): 0.0034949375041368, n_datos: 5</a:t>
            </a:r>
          </a:p>
        </p:txBody>
      </p:sp>
      <p:pic>
        <p:nvPicPr>
          <p:cNvPr id="3" name="Picture 2" descr="alpha_grafica_Hydroxy acids and derivatives _CHEMONTID_0000472__3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41.0°C</a:t>
            </a:r>
            <a:br/>
            <a:r>
              <a:t>    Flujo: 0.3 mL/min  |  T0: 0.735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Keto acids and derivatives (CHEMONTID:0000389): 1.0, n_datos: 6</a:t>
            </a:r>
          </a:p>
        </p:txBody>
      </p:sp>
      <p:pic>
        <p:nvPicPr>
          <p:cNvPr id="3" name="Picture 2" descr="alpha_grafica_Keto acids and derivatives _CHEMONTID_0000389__31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Phenomenex Kinetex XB-C18</a:t>
            </a:r>
            <a:br/>
            <a:r>
              <a:t>    USP Code: column.usp.code_L1  |  Longitud: 100.0 mm</a:t>
            </a:r>
            <a:br/>
            <a:r>
              <a:t>    Tamaño Partícula: 1.7 µm  |  Temp: 30.0°C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Keto acids and derivatives (CHEMONTID:0000389): 0.1383896996680574, n_datos: 9</a:t>
            </a:r>
          </a:p>
        </p:txBody>
      </p:sp>
      <p:pic>
        <p:nvPicPr>
          <p:cNvPr id="3" name="Picture 2" descr="alpha_grafica_Keto acids and derivatives _CHEMONTID_0000389__31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Thermo Scientific Hypersil GOLD</a:t>
            </a:r>
            <a:br/>
            <a:r>
              <a:t>    USP Code: column.usp.code_L1  |  Longitud: 113.75 mm</a:t>
            </a:r>
            <a:br/>
            <a:r>
              <a:t>    Tamaño Partícula: 1.9 µm  |  Temp: 40.0°C</a:t>
            </a:r>
            <a:br/>
            <a:r>
              <a:t>    Flujo: 0.4 mL/min  |  T0: 0.6500755324656243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0.1023096912319665, n_datos: 6</a:t>
            </a:r>
          </a:p>
        </p:txBody>
      </p:sp>
      <p:pic>
        <p:nvPicPr>
          <p:cNvPr id="3" name="Picture 2" descr="alpha_grafica_Purine nucleotides _CHEMONTID_0001506__2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T3</a:t>
            </a:r>
            <a:br/>
            <a:r>
              <a:t>    USP Code: column.usp.code_L1  |  Longitud: 100.0 mm</a:t>
            </a:r>
            <a:br/>
            <a:r>
              <a:t>    Tamaño Partícula: 2.7 µm  |  Temp: 40.0°C</a:t>
            </a:r>
            <a:br/>
            <a:r>
              <a:t>    Flujo: 0.1 mL/min  |  T0: 2.205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Keto acids and derivatives (CHEMONTID:0000389): 0.0900871544436415, n_datos: 6</a:t>
            </a:r>
          </a:p>
        </p:txBody>
      </p:sp>
      <p:pic>
        <p:nvPicPr>
          <p:cNvPr id="3" name="Picture 2" descr="alpha_grafica_Keto acids and derivatives _CHEMONTID_0000389__31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0.0  |  pH2: 3.0  |  Columna: Merck SeQuant ZIC-HILIC</a:t>
            </a:r>
            <a:br/>
            <a:r>
              <a:t>    USP Code: column.usp.code_L114  |  Longitud: 145.45454545454547 mm</a:t>
            </a:r>
            <a:br/>
            <a:r>
              <a:t>    Tamaño Partícula: 4.863636363636363 µm  |  Temp: 25.0°C</a:t>
            </a:r>
            <a:br/>
            <a:r>
              <a:t>    Flujo: 0.25 mL/min  |  T0: 1.3300246658237755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Keto acids and derivatives (CHEMONTID:0000389): 0.0882346085941494, n_datos: 6</a:t>
            </a:r>
          </a:p>
        </p:txBody>
      </p:sp>
      <p:pic>
        <p:nvPicPr>
          <p:cNvPr id="3" name="Picture 2" descr="alpha_grafica_Keto acids and derivatives _CHEMONTID_0000389__32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37.5°C</a:t>
            </a:r>
            <a:br/>
            <a:r>
              <a:t>    Flujo: 0.3 mL/min  |  T0: 0.735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Keto acids and derivatives (CHEMONTID:0000389): 0.0845824801537222, n_datos: 7</a:t>
            </a:r>
          </a:p>
        </p:txBody>
      </p:sp>
      <p:pic>
        <p:nvPicPr>
          <p:cNvPr id="3" name="Picture 2" descr="alpha_grafica_Keto acids and derivatives _CHEMONTID_0000389__31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HSS T3</a:t>
            </a:r>
            <a:br/>
            <a:r>
              <a:t>    USP Code: column.usp.code_L1  |  Longitud: 100.0 mm</a:t>
            </a:r>
            <a:br/>
            <a:r>
              <a:t>    Tamaño Partícula: 1.8 µm  |  Temp: 30.0°C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Keto acids and derivatives (CHEMONTID:0000389): 0.0819166442685644, n_datos: 5</a:t>
            </a:r>
          </a:p>
        </p:txBody>
      </p:sp>
      <p:pic>
        <p:nvPicPr>
          <p:cNvPr id="3" name="Picture 2" descr="alpha_grafica_Keto acids and derivatives _CHEMONTID_0000389__32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40.0°C</a:t>
            </a:r>
            <a:br/>
            <a:r>
              <a:t>    Flujo: 0.35 mL/min  |  T0: 0.63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Keto acids and derivatives (CHEMONTID:0000389): 0.0781987665518135, n_datos: 5</a:t>
            </a:r>
          </a:p>
        </p:txBody>
      </p:sp>
      <p:pic>
        <p:nvPicPr>
          <p:cNvPr id="3" name="Picture 2" descr="alpha_grafica_Keto acids and derivatives _CHEMONTID_0000389__32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40.0°C</a:t>
            </a:r>
            <a:br/>
            <a:r>
              <a:t>    Flujo: 0.25 mL/min  |  T0: 0.882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Keto acids and derivatives (CHEMONTID:0000389): 0.0707716464613468, n_datos: 5</a:t>
            </a:r>
          </a:p>
        </p:txBody>
      </p:sp>
      <p:pic>
        <p:nvPicPr>
          <p:cNvPr id="3" name="Picture 2" descr="alpha_grafica_Keto acids and derivatives _CHEMONTID_0000389__32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41.0°C</a:t>
            </a:r>
            <a:br/>
            <a:r>
              <a:t>    Flujo: 0.3 mL/min  |  T0: 0.735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Keto acids and derivatives (CHEMONTID:0000389): 0.0687501098087711, n_datos: 5</a:t>
            </a:r>
          </a:p>
        </p:txBody>
      </p:sp>
      <p:pic>
        <p:nvPicPr>
          <p:cNvPr id="3" name="Picture 2" descr="alpha_grafica_Keto acids and derivatives _CHEMONTID_0000389__32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42.5°C</a:t>
            </a:r>
            <a:br/>
            <a:r>
              <a:t>    Flujo: 0.3 mL/min  |  T0: 0.735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Keto acids and derivatives (CHEMONTID:0000389): 0.0370145120239825, n_datos: 5</a:t>
            </a:r>
          </a:p>
        </p:txBody>
      </p:sp>
      <p:pic>
        <p:nvPicPr>
          <p:cNvPr id="3" name="Picture 2" descr="alpha_grafica_Keto acids and derivatives _CHEMONTID_0000389__32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40.0°C</a:t>
            </a:r>
            <a:br/>
            <a:r>
              <a:t>    Flujo: 0.2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Keto acids and derivatives (CHEMONTID:0000389): 0.0364063098180251, n_datos: 5</a:t>
            </a:r>
          </a:p>
        </p:txBody>
      </p:sp>
      <p:pic>
        <p:nvPicPr>
          <p:cNvPr id="3" name="Picture 2" descr="alpha_grafica_Keto acids and derivatives _CHEMONTID_0000389__32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0.0  |  pH2: 6.5  |  Columna: Waters ACQUITY UPLC BEH Amide</a:t>
            </a:r>
            <a:br/>
            <a:r>
              <a:t>    USP Code: column.usp.code_L68  |  Longitud: 150.0 mm</a:t>
            </a:r>
            <a:br/>
            <a:r>
              <a:t>    Tamaño Partícula: 1.7 µm  |  Temp: 40.0°C</a:t>
            </a:r>
            <a:br/>
            <a:r>
              <a:t>    Flujo: 0.5 mL/min  |  T0: 0.6615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Keto acids and derivatives (CHEMONTID:0000389): 0.0213052545522345, n_datos: 7</a:t>
            </a:r>
          </a:p>
        </p:txBody>
      </p:sp>
      <p:pic>
        <p:nvPicPr>
          <p:cNvPr id="3" name="Picture 2" descr="alpha_grafica_Keto acids and derivatives _CHEMONTID_0000389__31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Phenomenex Kinetex XB-C18</a:t>
            </a:r>
            <a:br/>
            <a:r>
              <a:t>    USP Code: column.usp.code_L1  |  Longitud: 100.0 mm</a:t>
            </a:r>
            <a:br/>
            <a:r>
              <a:t>    Tamaño Partícula: 1.7 µm  |  Temp: 50.0°C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0.0996970902607267, n_datos: 7</a:t>
            </a:r>
          </a:p>
        </p:txBody>
      </p:sp>
      <p:pic>
        <p:nvPicPr>
          <p:cNvPr id="3" name="Picture 2" descr="alpha_grafica_Purine nucleotides _CHEMONTID_0001506__1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T3</a:t>
            </a:r>
            <a:br/>
            <a:r>
              <a:t>    USP Code: column.usp.code_L1  |  Longitud: 100.0 mm</a:t>
            </a:r>
            <a:br/>
            <a:r>
              <a:t>    Tamaño Partícula: 2.7 µm  |  Temp: 40.0°C</a:t>
            </a:r>
            <a:br/>
            <a:r>
              <a:t>    Flujo: 0.2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Keto acids and derivatives (CHEMONTID:0000389): 0.0156775817076244, n_datos: 6</a:t>
            </a:r>
          </a:p>
        </p:txBody>
      </p:sp>
      <p:pic>
        <p:nvPicPr>
          <p:cNvPr id="3" name="Picture 2" descr="alpha_grafica_Keto acids and derivatives _CHEMONTID_0000389__32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0.0  |  pH2: 0.0  |  Columna: Waters ACQUITY UPLC HSS T3</a:t>
            </a:r>
            <a:br/>
            <a:r>
              <a:t>    USP Code: column.usp.code_L1  |  Longitud: 150.0 mm</a:t>
            </a:r>
            <a:br/>
            <a:r>
              <a:t>    Tamaño Partícula: 1.7 µm  |  Temp: 30.0°C</a:t>
            </a:r>
            <a:br/>
            <a:r>
              <a:t>    Flujo: 0.4 mL/min  |  T0: 0.7499999999999999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Keto acids and derivatives (CHEMONTID:0000389): 0.0149800810240468, n_datos: 5</a:t>
            </a:r>
          </a:p>
        </p:txBody>
      </p:sp>
      <p:pic>
        <p:nvPicPr>
          <p:cNvPr id="3" name="Picture 2" descr="alpha_grafica_Keto acids and derivatives _CHEMONTID_0000389__33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BEH C18</a:t>
            </a:r>
            <a:br/>
            <a:r>
              <a:t>    USP Code: column.usp.code_L1  |  Longitud: 100.0 mm</a:t>
            </a:r>
            <a:br/>
            <a:r>
              <a:t>    Tamaño Partícula: 1.7 µm  |  Temp: 40.54166666666666°C</a:t>
            </a:r>
            <a:br/>
            <a:r>
              <a:t>    Flujo: 0.2518 mL/min  |  T0: 0.9078553988818956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Keto acids and derivatives (CHEMONTID:0000389): 0.0087739119653571, n_datos: 5</a:t>
            </a:r>
          </a:p>
        </p:txBody>
      </p:sp>
      <p:pic>
        <p:nvPicPr>
          <p:cNvPr id="3" name="Picture 2" descr="alpha_grafica_Keto acids and derivatives _CHEMONTID_0000389__31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HSS T3</a:t>
            </a:r>
            <a:br/>
            <a:r>
              <a:t>    USP Code: column.usp.code_L1  |  Longitud: 100.0 mm</a:t>
            </a:r>
            <a:br/>
            <a:r>
              <a:t>    Tamaño Partícula: 1.8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Keto acids and derivatives (CHEMONTID:0000389): 0.0080389670512793, n_datos: 5</a:t>
            </a:r>
          </a:p>
        </p:txBody>
      </p:sp>
      <p:pic>
        <p:nvPicPr>
          <p:cNvPr id="3" name="Picture 2" descr="alpha_grafica_Keto acids and derivatives _CHEMONTID_0000389__31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HSS T3</a:t>
            </a:r>
            <a:br/>
            <a:r>
              <a:t>    USP Code: column.usp.code_L1  |  Longitud: 100.0 mm</a:t>
            </a:r>
            <a:br/>
            <a:r>
              <a:t>    Tamaño Partícula: 1.8 µm  |  Temp: 50.0°C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Keto acids and derivatives (CHEMONTID:0000389): 0.0077950997295225, n_datos: 5</a:t>
            </a:r>
          </a:p>
        </p:txBody>
      </p:sp>
      <p:pic>
        <p:nvPicPr>
          <p:cNvPr id="3" name="Picture 2" descr="alpha_grafica_Keto acids and derivatives _CHEMONTID_0000389__31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Restek Raptor Biphenyl</a:t>
            </a:r>
            <a:br/>
            <a:r>
              <a:t>    USP Code: column.usp.code_L11  |  Longitud: 100.0 mm</a:t>
            </a:r>
            <a:br/>
            <a:r>
              <a:t>    Tamaño Partícula: 2.7 µm  |  Temp: 50.0°C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Keto acids and derivatives (CHEMONTID:0000389): 0.0059622686278264, n_datos: 5</a:t>
            </a:r>
          </a:p>
        </p:txBody>
      </p:sp>
      <p:pic>
        <p:nvPicPr>
          <p:cNvPr id="3" name="Picture 2" descr="alpha_grafica_Keto acids and derivatives _CHEMONTID_0000389__31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BEH C18</a:t>
            </a:r>
            <a:br/>
            <a:r>
              <a:t>    USP Code: column.usp.code_L1  |  Longitud: 100.0 mm</a:t>
            </a:r>
            <a:br/>
            <a:r>
              <a:t>    Tamaño Partícula: 1.7 µm  |  Temp: 30.0°C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Keto acids and derivatives (CHEMONTID:0000389): 0.0057286568025619, n_datos: 5</a:t>
            </a:r>
          </a:p>
        </p:txBody>
      </p:sp>
      <p:pic>
        <p:nvPicPr>
          <p:cNvPr id="3" name="Picture 2" descr="alpha_grafica_Keto acids and derivatives _CHEMONTID_0000389__31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BEH C18</a:t>
            </a:r>
            <a:br/>
            <a:r>
              <a:t>    USP Code: column.usp.code_L1  |  Longitud: 100.0 mm</a:t>
            </a:r>
            <a:br/>
            <a:r>
              <a:t>    Tamaño Partícula: 1.7 µm  |  Temp: 50.0°C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Keto acids and derivatives (CHEMONTID:0000389): 0.0053849562287185, n_datos: 5</a:t>
            </a:r>
          </a:p>
        </p:txBody>
      </p:sp>
      <p:pic>
        <p:nvPicPr>
          <p:cNvPr id="3" name="Picture 2" descr="alpha_grafica_Keto acids and derivatives _CHEMONTID_0000389__33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Restek Raptor Biphenyl</a:t>
            </a:r>
            <a:br/>
            <a:r>
              <a:t>    USP Code: column.usp.code_L11  |  Longitud: 100.0 mm</a:t>
            </a:r>
            <a:br/>
            <a:r>
              <a:t>    Tamaño Partícula: 2.7 µm  |  Temp: 50.0°C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Keto acids and derivatives (CHEMONTID:0000389): 0.005306925138265, n_datos: 5</a:t>
            </a:r>
          </a:p>
        </p:txBody>
      </p:sp>
      <p:pic>
        <p:nvPicPr>
          <p:cNvPr id="3" name="Picture 2" descr="alpha_grafica_Keto acids and derivatives _CHEMONTID_0000389__33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UPLC C18</a:t>
            </a:r>
            <a:br/>
            <a:r>
              <a:t>    USP Code: column.usp.code_L1  |  Longitud: 100.0 mm</a:t>
            </a:r>
            <a:br/>
            <a:r>
              <a:t>    Tamaño Partícula: 1.6 µm  |  Temp: 30.0°C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Keto acids and derivatives (CHEMONTID:0000389): 0.004740219473792, n_datos: 5</a:t>
            </a:r>
          </a:p>
        </p:txBody>
      </p:sp>
      <p:pic>
        <p:nvPicPr>
          <p:cNvPr id="3" name="Picture 2" descr="alpha_grafica_Keto acids and derivatives _CHEMONTID_0000389__31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Restek Raptor Biphenyl</a:t>
            </a:r>
            <a:br/>
            <a:r>
              <a:t>    USP Code: column.usp.code_L11  |  Longitud: 100.0 mm</a:t>
            </a:r>
            <a:br/>
            <a:r>
              <a:t>    Tamaño Partícula: 2.7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0.097389683301203, n_datos: 8</a:t>
            </a:r>
          </a:p>
        </p:txBody>
      </p:sp>
      <p:pic>
        <p:nvPicPr>
          <p:cNvPr id="3" name="Picture 2" descr="alpha_grafica_Purine nucleotides _CHEMONTID_0001506__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Restek Raptor Biphenyl</a:t>
            </a:r>
            <a:br/>
            <a:r>
              <a:t>    USP Code: column.usp.code_L11  |  Longitud: 100.0 mm</a:t>
            </a:r>
            <a:br/>
            <a:r>
              <a:t>    Tamaño Partícula: 2.7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Keto acids and derivatives (CHEMONTID:0000389): 0.0044480587097305, n_datos: 5</a:t>
            </a:r>
          </a:p>
        </p:txBody>
      </p:sp>
      <p:pic>
        <p:nvPicPr>
          <p:cNvPr id="3" name="Picture 2" descr="alpha_grafica_Keto acids and derivatives _CHEMONTID_0000389__31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Restek Raptor Biphenyl</a:t>
            </a:r>
            <a:br/>
            <a:r>
              <a:t>    USP Code: column.usp.code_L11  |  Longitud: 100.0 mm</a:t>
            </a:r>
            <a:br/>
            <a:r>
              <a:t>    Tamaño Partícula: 2.7 µm  |  Temp: 30.0°C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Phenylpropanoic acids (CHEMONTID:0002551): 1.0, n_datos: 5</a:t>
            </a:r>
          </a:p>
        </p:txBody>
      </p:sp>
      <p:pic>
        <p:nvPicPr>
          <p:cNvPr id="3" name="Picture 2" descr="alpha_grafica_Phenylpropanoic acids _CHEMONTID_0002551__3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2.6  |  pH2: 0.0  |  Columna: Waters ACQUITY UPLC BEH C18</a:t>
            </a:r>
            <a:br/>
            <a:r>
              <a:t>    USP Code: column.usp.code_L1  |  Longitud: 50.0 mm</a:t>
            </a:r>
            <a:br/>
            <a:r>
              <a:t>    Tamaño Partícula: 1.7 µm  |  Temp: 40.0°C</a:t>
            </a:r>
            <a:br/>
            <a:r>
              <a:t>    Flujo: 0.6 mL/min  |  T0: 0.18375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Phenylpropanoic acids (CHEMONTID:0002551): 0.2324011083116829, n_datos: 6</a:t>
            </a:r>
          </a:p>
        </p:txBody>
      </p:sp>
      <p:pic>
        <p:nvPicPr>
          <p:cNvPr id="3" name="Picture 2" descr="alpha_grafica_Phenylpropanoic acids _CHEMONTID_0002551__34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Restek Raptor Biphenyl</a:t>
            </a:r>
            <a:br/>
            <a:r>
              <a:t>    USP Code: column.usp.code_L11  |  Longitud: 100.0 mm</a:t>
            </a:r>
            <a:br/>
            <a:r>
              <a:t>    Tamaño Partícula: 2.7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Phenylpropanoic acids (CHEMONTID:0002551): 0.2223677685138008, n_datos: 5</a:t>
            </a:r>
          </a:p>
        </p:txBody>
      </p:sp>
      <p:pic>
        <p:nvPicPr>
          <p:cNvPr id="3" name="Picture 2" descr="alpha_grafica_Phenylpropanoic acids _CHEMONTID_0002551__34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Restek Raptor Biphenyl</a:t>
            </a:r>
            <a:br/>
            <a:r>
              <a:t>    USP Code: column.usp.code_L11  |  Longitud: 100.0 mm</a:t>
            </a:r>
            <a:br/>
            <a:r>
              <a:t>    Tamaño Partícula: 2.7 µm  |  Temp: 30.0°C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Phenylpropanoic acids (CHEMONTID:0002551): 0.2060994276089537, n_datos: 5</a:t>
            </a:r>
          </a:p>
        </p:txBody>
      </p:sp>
      <p:pic>
        <p:nvPicPr>
          <p:cNvPr id="3" name="Picture 2" descr="alpha_grafica_Phenylpropanoic acids _CHEMONTID_0002551__34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UPLC C18</a:t>
            </a:r>
            <a:br/>
            <a:r>
              <a:t>    USP Code: column.usp.code_L1  |  Longitud: 100.0 mm</a:t>
            </a:r>
            <a:br/>
            <a:r>
              <a:t>    Tamaño Partícula: 1.6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Phenylpropanoic acids (CHEMONTID:0002551): 0.2036234389205811, n_datos: 6</a:t>
            </a:r>
          </a:p>
        </p:txBody>
      </p:sp>
      <p:pic>
        <p:nvPicPr>
          <p:cNvPr id="3" name="Picture 2" descr="alpha_grafica_Phenylpropanoic acids _CHEMONTID_0002551__34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6.2  |  pH2: 6.2  |  Columna: Thermo Scientific Acclaim RSLC 120 C18</a:t>
            </a:r>
            <a:br/>
            <a:r>
              <a:t>    USP Code: column.usp.code_L1  |  Longitud: 100.0 mm</a:t>
            </a:r>
            <a:br/>
            <a:r>
              <a:t>    Tamaño Partícula: 2.2 µm  |  Temp: 30.0°C</a:t>
            </a:r>
            <a:br/>
            <a:r>
              <a:t>    Flujo: 0.2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Phenylpropanoic acids (CHEMONTID:0002551): 0.2008208731367535, n_datos: 6</a:t>
            </a:r>
          </a:p>
        </p:txBody>
      </p:sp>
      <p:pic>
        <p:nvPicPr>
          <p:cNvPr id="3" name="Picture 2" descr="alpha_grafica_Phenylpropanoic acids _CHEMONTID_0002551__34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HSS C18</a:t>
            </a:r>
            <a:br/>
            <a:r>
              <a:t>    USP Code: column.usp.code_L1  |  Longitud: 100.0 mm</a:t>
            </a:r>
            <a:br/>
            <a:r>
              <a:t>    Tamaño Partícula: 1.8 µm  |  Temp: 30.0°C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Phenylpropanoic acids (CHEMONTID:0002551): 0.1996962287984402, n_datos: 7</a:t>
            </a:r>
          </a:p>
        </p:txBody>
      </p:sp>
      <p:pic>
        <p:nvPicPr>
          <p:cNvPr id="3" name="Picture 2" descr="alpha_grafica_Phenylpropanoic acids _CHEMONTID_0002551__34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HSS T3</a:t>
            </a:r>
            <a:br/>
            <a:r>
              <a:t>    USP Code: column.usp.code_L1  |  Longitud: 100.0 mm</a:t>
            </a:r>
            <a:br/>
            <a:r>
              <a:t>    Tamaño Partícula: 1.8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Phenylpropanoic acids (CHEMONTID:0002551): 0.1968152824076145, n_datos: 7</a:t>
            </a:r>
          </a:p>
        </p:txBody>
      </p:sp>
      <p:pic>
        <p:nvPicPr>
          <p:cNvPr id="3" name="Picture 2" descr="alpha_grafica_Phenylpropanoic acids _CHEMONTID_0002551__34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HSS T3</a:t>
            </a:r>
            <a:br/>
            <a:r>
              <a:t>    USP Code: column.usp.code_L1  |  Longitud: 100.0 mm</a:t>
            </a:r>
            <a:br/>
            <a:r>
              <a:t>    Tamaño Partícula: 1.8 µm  |  Temp: 50.0°C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Phenylpropanoic acids (CHEMONTID:0002551): 0.1868395428462616, n_datos: 5</a:t>
            </a:r>
          </a:p>
        </p:txBody>
      </p:sp>
      <p:pic>
        <p:nvPicPr>
          <p:cNvPr id="3" name="Picture 2" descr="alpha_grafica_Phenylpropanoic acids _CHEMONTID_0002551__34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Restek Raptor Biphenyl</a:t>
            </a:r>
            <a:br/>
            <a:r>
              <a:t>    USP Code: column.usp.code_L11  |  Longitud: 100.0 mm</a:t>
            </a:r>
            <a:br/>
            <a:r>
              <a:t>    Tamaño Partícula: 2.7 µm  |  Temp: 50.0°C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0.0948838892098461, n_datos: 7</a:t>
            </a:r>
          </a:p>
        </p:txBody>
      </p:sp>
      <p:pic>
        <p:nvPicPr>
          <p:cNvPr id="3" name="Picture 2" descr="alpha_grafica_Purine nucleotides _CHEMONTID_0001506__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Restek Raptor Biphenyl</a:t>
            </a:r>
            <a:br/>
            <a:r>
              <a:t>    USP Code: column.usp.code_L11  |  Longitud: 100.0 mm</a:t>
            </a:r>
            <a:br/>
            <a:r>
              <a:t>    Tamaño Partícula: 2.7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Phenylpropanoic acids (CHEMONTID:0002551): 0.1788272855478583, n_datos: 5</a:t>
            </a:r>
          </a:p>
        </p:txBody>
      </p:sp>
      <p:pic>
        <p:nvPicPr>
          <p:cNvPr id="3" name="Picture 2" descr="alpha_grafica_Phenylpropanoic acids _CHEMONTID_0002551__34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Restek Raptor Biphenyl</a:t>
            </a:r>
            <a:br/>
            <a:r>
              <a:t>    USP Code: column.usp.code_L11  |  Longitud: 100.0 mm</a:t>
            </a:r>
            <a:br/>
            <a:r>
              <a:t>    Tamaño Partícula: 2.7 µm  |  Temp: 50.0°C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Phenylpropanoic acids (CHEMONTID:0002551): 0.1783807506899697, n_datos: 5</a:t>
            </a:r>
          </a:p>
        </p:txBody>
      </p:sp>
      <p:pic>
        <p:nvPicPr>
          <p:cNvPr id="3" name="Picture 2" descr="alpha_grafica_Phenylpropanoic acids _CHEMONTID_0002551__35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Agilent ZORBAX Extend-C18</a:t>
            </a:r>
            <a:br/>
            <a:r>
              <a:t>    USP Code: column.usp.code_L1  |  Longitud: 50.0 mm</a:t>
            </a:r>
            <a:br/>
            <a:r>
              <a:t>    Tamaño Partícula: 1.8 µm  |  Temp: 35.0°C</a:t>
            </a:r>
            <a:br/>
            <a:r>
              <a:t>    Flujo: 0.1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Phenylpropanoic acids (CHEMONTID:0002551): 0.1768664119366277, n_datos: 5</a:t>
            </a:r>
          </a:p>
        </p:txBody>
      </p:sp>
      <p:pic>
        <p:nvPicPr>
          <p:cNvPr id="3" name="Picture 2" descr="alpha_grafica_Phenylpropanoic acids _CHEMONTID_0002551__34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UPLC C18</a:t>
            </a:r>
            <a:br/>
            <a:r>
              <a:t>    USP Code: column.usp.code_L1  |  Longitud: 100.0 mm</a:t>
            </a:r>
            <a:br/>
            <a:r>
              <a:t>    Tamaño Partícula: 1.6 µm  |  Temp: 50.0°C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Phenylpropanoic acids (CHEMONTID:0002551): 0.1760081403530803, n_datos: 5</a:t>
            </a:r>
          </a:p>
        </p:txBody>
      </p:sp>
      <p:pic>
        <p:nvPicPr>
          <p:cNvPr id="3" name="Picture 2" descr="alpha_grafica_Phenylpropanoic acids _CHEMONTID_0002551__34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Restek Raptor Biphenyl</a:t>
            </a:r>
            <a:br/>
            <a:r>
              <a:t>    USP Code: column.usp.code_L11  |  Longitud: 100.0 mm</a:t>
            </a:r>
            <a:br/>
            <a:r>
              <a:t>    Tamaño Partícula: 2.7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Phenylpropanoic acids (CHEMONTID:0002551): 0.1746359290926281, n_datos: 6</a:t>
            </a:r>
          </a:p>
        </p:txBody>
      </p:sp>
      <p:pic>
        <p:nvPicPr>
          <p:cNvPr id="3" name="Picture 2" descr="alpha_grafica_Phenylpropanoic acids _CHEMONTID_0002551__34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UPLC C18</a:t>
            </a:r>
            <a:br/>
            <a:r>
              <a:t>    USP Code: column.usp.code_L1  |  Longitud: 100.0 mm</a:t>
            </a:r>
            <a:br/>
            <a:r>
              <a:t>    Tamaño Partícula: 1.6 µm  |  Temp: 50.0°C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Phenylpropanoic acids (CHEMONTID:0002551): 0.174333207426629, n_datos: 7</a:t>
            </a:r>
          </a:p>
        </p:txBody>
      </p:sp>
      <p:pic>
        <p:nvPicPr>
          <p:cNvPr id="3" name="Picture 2" descr="alpha_grafica_Phenylpropanoic acids _CHEMONTID_0002551__34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Restek Raptor Biphenyl</a:t>
            </a:r>
            <a:br/>
            <a:r>
              <a:t>    USP Code: column.usp.code_L11  |  Longitud: 100.0 mm</a:t>
            </a:r>
            <a:br/>
            <a:r>
              <a:t>    Tamaño Partícula: 2.7 µm  |  Temp: 30.0°C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Phenylpropanoic acids (CHEMONTID:0002551): 0.1724697641244003, n_datos: 6</a:t>
            </a:r>
          </a:p>
        </p:txBody>
      </p:sp>
      <p:pic>
        <p:nvPicPr>
          <p:cNvPr id="3" name="Picture 2" descr="alpha_grafica_Phenylpropanoic acids _CHEMONTID_0002551__34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UPLC C18</a:t>
            </a:r>
            <a:br/>
            <a:r>
              <a:t>    USP Code: column.usp.code_L1  |  Longitud: 100.0 mm</a:t>
            </a:r>
            <a:br/>
            <a:r>
              <a:t>    Tamaño Partícula: 1.6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Phenylpropanoic acids (CHEMONTID:0002551): 0.1719594053995824, n_datos: 6</a:t>
            </a:r>
          </a:p>
        </p:txBody>
      </p:sp>
      <p:pic>
        <p:nvPicPr>
          <p:cNvPr id="3" name="Picture 2" descr="alpha_grafica_Phenylpropanoic acids _CHEMONTID_0002551__34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HSS C18</a:t>
            </a:r>
            <a:br/>
            <a:r>
              <a:t>    USP Code: column.usp.code_L1  |  Longitud: 100.0 mm</a:t>
            </a:r>
            <a:br/>
            <a:r>
              <a:t>    Tamaño Partícula: 1.8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Phenylpropanoic acids (CHEMONTID:0002551): 0.1718727263022134, n_datos: 6</a:t>
            </a:r>
          </a:p>
        </p:txBody>
      </p:sp>
      <p:pic>
        <p:nvPicPr>
          <p:cNvPr id="3" name="Picture 2" descr="alpha_grafica_Phenylpropanoic acids _CHEMONTID_0002551__34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HSS C18</a:t>
            </a:r>
            <a:br/>
            <a:r>
              <a:t>    USP Code: column.usp.code_L1  |  Longitud: 100.0 mm</a:t>
            </a:r>
            <a:br/>
            <a:r>
              <a:t>    Tamaño Partícula: 1.8 µm  |  Temp: 50.0°C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Phenylpropanoic acids (CHEMONTID:0002551): 0.1718096018706501, n_datos: 6</a:t>
            </a:r>
          </a:p>
        </p:txBody>
      </p:sp>
      <p:pic>
        <p:nvPicPr>
          <p:cNvPr id="3" name="Picture 2" descr="alpha_grafica_Phenylpropanoic acids _CHEMONTID_0002551__34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HSS C18</a:t>
            </a:r>
            <a:br/>
            <a:r>
              <a:t>    USP Code: column.usp.code_L1  |  Longitud: 100.0 mm</a:t>
            </a:r>
            <a:br/>
            <a:r>
              <a:t>    Tamaño Partícula: 1.8 µm  |  Temp: 50.0°C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0.0940031996910729, n_datos: 6</a:t>
            </a:r>
          </a:p>
        </p:txBody>
      </p:sp>
      <p:pic>
        <p:nvPicPr>
          <p:cNvPr id="3" name="Picture 2" descr="alpha_grafica_Purine nucleotides _CHEMONTID_0001506__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Restek Raptor Biphenyl</a:t>
            </a:r>
            <a:br/>
            <a:r>
              <a:t>    USP Code: column.usp.code_L11  |  Longitud: 100.0 mm</a:t>
            </a:r>
            <a:br/>
            <a:r>
              <a:t>    Tamaño Partícula: 2.7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Phenylpropanoic acids (CHEMONTID:0002551): 0.1713242241236775, n_datos: 7</a:t>
            </a:r>
          </a:p>
        </p:txBody>
      </p:sp>
      <p:pic>
        <p:nvPicPr>
          <p:cNvPr id="3" name="Picture 2" descr="alpha_grafica_Phenylpropanoic acids _CHEMONTID_0002551__34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UPLC C18</a:t>
            </a:r>
            <a:br/>
            <a:r>
              <a:t>    USP Code: column.usp.code_L1  |  Longitud: 100.0 mm</a:t>
            </a:r>
            <a:br/>
            <a:r>
              <a:t>    Tamaño Partícula: 1.6 µm  |  Temp: 30.0°C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Phenylpropanoic acids (CHEMONTID:0002551): 0.1710122455658648, n_datos: 7</a:t>
            </a:r>
          </a:p>
        </p:txBody>
      </p:sp>
      <p:pic>
        <p:nvPicPr>
          <p:cNvPr id="3" name="Picture 2" descr="alpha_grafica_Phenylpropanoic acids _CHEMONTID_0002551__34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UPLC C18</a:t>
            </a:r>
            <a:br/>
            <a:r>
              <a:t>    USP Code: column.usp.code_L1  |  Longitud: 100.0 mm</a:t>
            </a:r>
            <a:br/>
            <a:r>
              <a:t>    Tamaño Partícula: 1.6 µm  |  Temp: 30.0°C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Phenylpropanoic acids (CHEMONTID:0002551): 0.1702372103481882, n_datos: 6</a:t>
            </a:r>
          </a:p>
        </p:txBody>
      </p:sp>
      <p:pic>
        <p:nvPicPr>
          <p:cNvPr id="3" name="Picture 2" descr="alpha_grafica_Phenylpropanoic acids _CHEMONTID_0002551__34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HSS C18</a:t>
            </a:r>
            <a:br/>
            <a:r>
              <a:t>    USP Code: column.usp.code_L1  |  Longitud: 100.0 mm</a:t>
            </a:r>
            <a:br/>
            <a:r>
              <a:t>    Tamaño Partícula: 1.8 µm  |  Temp: 30.0°C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Phenylpropanoic acids (CHEMONTID:0002551): 0.1701701202657858, n_datos: 6</a:t>
            </a:r>
          </a:p>
        </p:txBody>
      </p:sp>
      <p:pic>
        <p:nvPicPr>
          <p:cNvPr id="3" name="Picture 2" descr="alpha_grafica_Phenylpropanoic acids _CHEMONTID_0002551__34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HSS C18</a:t>
            </a:r>
            <a:br/>
            <a:r>
              <a:t>    USP Code: column.usp.code_L1  |  Longitud: 100.0 mm</a:t>
            </a:r>
            <a:br/>
            <a:r>
              <a:t>    Tamaño Partícula: 1.8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Phenylpropanoic acids (CHEMONTID:0002551): 0.1690784115798093, n_datos: 6</a:t>
            </a:r>
          </a:p>
        </p:txBody>
      </p:sp>
      <p:pic>
        <p:nvPicPr>
          <p:cNvPr id="3" name="Picture 2" descr="alpha_grafica_Phenylpropanoic acids _CHEMONTID_0002551__34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HSS T3</a:t>
            </a:r>
            <a:br/>
            <a:r>
              <a:t>    USP Code: column.usp.code_L1  |  Longitud: 100.0 mm</a:t>
            </a:r>
            <a:br/>
            <a:r>
              <a:t>    Tamaño Partícula: 1.8 µm  |  Temp: 30.0°C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Phenylpropanoic acids (CHEMONTID:0002551): 0.1405227002761108, n_datos: 6</a:t>
            </a:r>
          </a:p>
        </p:txBody>
      </p:sp>
      <p:pic>
        <p:nvPicPr>
          <p:cNvPr id="3" name="Picture 2" descr="alpha_grafica_Phenylpropanoic acids _CHEMONTID_0002551__36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Phenomenex Synergi Hydro-RP</a:t>
            </a:r>
            <a:br/>
            <a:r>
              <a:t>    USP Code: column.usp.code_L1  |  Longitud: 250.0 mm</a:t>
            </a:r>
            <a:br/>
            <a:r>
              <a:t>    Tamaño Partícula: 4.0 µm  |  Temp: 25.0°C</a:t>
            </a:r>
            <a:br/>
            <a:r>
              <a:t>    Flujo: 0.2 mL/min  |  T0: 2.5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Phenylpropanoic acids (CHEMONTID:0002551): 0.1400223057878968, n_datos: 7</a:t>
            </a:r>
          </a:p>
        </p:txBody>
      </p:sp>
      <p:pic>
        <p:nvPicPr>
          <p:cNvPr id="3" name="Picture 2" descr="alpha_grafica_Phenylpropanoic acids _CHEMONTID_0002551__34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HSS T3</a:t>
            </a:r>
            <a:br/>
            <a:r>
              <a:t>    USP Code: column.usp.code_L1  |  Longitud: 100.0 mm</a:t>
            </a:r>
            <a:br/>
            <a:r>
              <a:t>    Tamaño Partícula: 1.8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Phenylpropanoic acids (CHEMONTID:0002551): 0.1379605311895654, n_datos: 6</a:t>
            </a:r>
          </a:p>
        </p:txBody>
      </p:sp>
      <p:pic>
        <p:nvPicPr>
          <p:cNvPr id="3" name="Picture 2" descr="alpha_grafica_Phenylpropanoic acids _CHEMONTID_0002551__36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Thermo Scientific Hypersil GOLD</a:t>
            </a:r>
            <a:br/>
            <a:r>
              <a:t>    USP Code: column.usp.code_L1  |  Longitud: 113.75 mm</a:t>
            </a:r>
            <a:br/>
            <a:r>
              <a:t>    Tamaño Partícula: 1.9 µm  |  Temp: 40.0°C</a:t>
            </a:r>
            <a:br/>
            <a:r>
              <a:t>    Flujo: 0.4 mL/min  |  T0: 0.6500755324656243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Phenylpropanoic acids (CHEMONTID:0002551): 0.129547754466434, n_datos: 6</a:t>
            </a:r>
          </a:p>
        </p:txBody>
      </p:sp>
      <p:pic>
        <p:nvPicPr>
          <p:cNvPr id="3" name="Picture 2" descr="alpha_grafica_Phenylpropanoic acids _CHEMONTID_0002551__34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Phenomenex Kinetex XB-C18</a:t>
            </a:r>
            <a:br/>
            <a:r>
              <a:t>    USP Code: column.usp.code_L1  |  Longitud: 100.0 mm</a:t>
            </a:r>
            <a:br/>
            <a:r>
              <a:t>    Tamaño Partícula: 1.7 µm  |  Temp: 30.0°C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Phenylpropanoic acids (CHEMONTID:0002551): 0.1290814286818878, n_datos: 6</a:t>
            </a:r>
          </a:p>
        </p:txBody>
      </p:sp>
      <p:pic>
        <p:nvPicPr>
          <p:cNvPr id="3" name="Picture 2" descr="alpha_grafica_Phenylpropanoic acids _CHEMONTID_0002551__34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BEH C18</a:t>
            </a:r>
            <a:br/>
            <a:r>
              <a:t>    USP Code: column.usp.code_L1  |  Longitud: 100.0 mm</a:t>
            </a:r>
            <a:br/>
            <a:r>
              <a:t>    Tamaño Partícula: 1.7 µm  |  Temp: 30.0°C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0.0900050631096138, n_datos: 8</a:t>
            </a:r>
          </a:p>
        </p:txBody>
      </p:sp>
      <p:pic>
        <p:nvPicPr>
          <p:cNvPr id="3" name="Picture 2" descr="alpha_grafica_Purine nucleotides _CHEMONTID_0001506__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HSS T3</a:t>
            </a:r>
            <a:br/>
            <a:r>
              <a:t>    USP Code: column.usp.code_L1  |  Longitud: 100.0 mm</a:t>
            </a:r>
            <a:br/>
            <a:r>
              <a:t>    Tamaño Partícula: 1.8 µm  |  Temp: 50.0°C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Phenylpropanoic acids (CHEMONTID:0002551): 0.1279074737351571, n_datos: 6</a:t>
            </a:r>
          </a:p>
        </p:txBody>
      </p:sp>
      <p:pic>
        <p:nvPicPr>
          <p:cNvPr id="3" name="Picture 2" descr="alpha_grafica_Phenylpropanoic acids _CHEMONTID_0002551__34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Phenomenex Kinetex XB-C18</a:t>
            </a:r>
            <a:br/>
            <a:r>
              <a:t>    USP Code: column.usp.code_L1  |  Longitud: 100.0 mm</a:t>
            </a:r>
            <a:br/>
            <a:r>
              <a:t>    Tamaño Partícula: 1.7 µm  |  Temp: 50.0°C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Phenylpropanoic acids (CHEMONTID:0002551): 0.1276210295841721, n_datos: 6</a:t>
            </a:r>
          </a:p>
        </p:txBody>
      </p:sp>
      <p:pic>
        <p:nvPicPr>
          <p:cNvPr id="3" name="Picture 2" descr="alpha_grafica_Phenylpropanoic acids _CHEMONTID_0002551__34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BEH C18</a:t>
            </a:r>
            <a:br/>
            <a:r>
              <a:t>    USP Code: column.usp.code_L1  |  Longitud: 100.0 mm</a:t>
            </a:r>
            <a:br/>
            <a:r>
              <a:t>    Tamaño Partícula: 1.7 µm  |  Temp: 50.0°C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Phenylpropanoic acids (CHEMONTID:0002551): 0.124023335202848, n_datos: 7</a:t>
            </a:r>
          </a:p>
        </p:txBody>
      </p:sp>
      <p:pic>
        <p:nvPicPr>
          <p:cNvPr id="3" name="Picture 2" descr="alpha_grafica_Phenylpropanoic acids _CHEMONTID_0002551__37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Agilent ZORBAX RRHD Eclipse Plus C18</a:t>
            </a:r>
            <a:br/>
            <a:r>
              <a:t>    USP Code: column.usp.code_L1  |  Longitud: 50.0 mm</a:t>
            </a:r>
            <a:br/>
            <a:r>
              <a:t>    Tamaño Partícula: 1.8 µm  |  Temp: 30.0°C</a:t>
            </a:r>
            <a:br/>
            <a:r>
              <a:t>    Flujo: 0.4 mL/min  |  T0: 0.275625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Organic carbonic acids and derivatives (CHEMONTID:0000364): 1.0, n_datos: 9</a:t>
            </a:r>
          </a:p>
        </p:txBody>
      </p:sp>
      <p:pic>
        <p:nvPicPr>
          <p:cNvPr id="3" name="Picture 2" descr="alpha_grafica_Organic carbonic acids and derivatives _CHEMONTID_0000364__37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3.61  |  pH2: 3.61  |  Columna: Thermo Scientific Acclaim RSLC 120 C18</a:t>
            </a:r>
            <a:br/>
            <a:r>
              <a:t>    USP Code: column.usp.code_L1  |  Longitud: 100.0 mm</a:t>
            </a:r>
            <a:br/>
            <a:r>
              <a:t>    Tamaño Partícula: 2.2 µm  |  Temp: 30.0°C</a:t>
            </a:r>
            <a:br/>
            <a:r>
              <a:t>    Flujo: 0.2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Organic carbonic acids and derivatives (CHEMONTID:0000364): 0.2121046916204926, n_datos: 7</a:t>
            </a:r>
          </a:p>
        </p:txBody>
      </p:sp>
      <p:pic>
        <p:nvPicPr>
          <p:cNvPr id="3" name="Picture 2" descr="alpha_grafica_Organic carbonic acids and derivatives _CHEMONTID_0000364__37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0.0  |  pH2: 0.0  |  Columna: Waters ACQUITY UPLC BEH C18</a:t>
            </a:r>
            <a:br/>
            <a:r>
              <a:t>    USP Code: column.usp.code_L1  |  Longitud: 100.0 mm</a:t>
            </a:r>
            <a:br/>
            <a:r>
              <a:t>    Tamaño Partícula: 1.7 µm  |  Temp: 50.0°C</a:t>
            </a:r>
            <a:br/>
            <a:r>
              <a:t>    Flujo: 0.3 mL/min  |  T0: 0.1666666666666666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Organic carbonic acids and derivatives (CHEMONTID:0000364): 0.1816660959976511, n_datos: 5</a:t>
            </a:r>
          </a:p>
        </p:txBody>
      </p:sp>
      <p:pic>
        <p:nvPicPr>
          <p:cNvPr id="3" name="Picture 2" descr="alpha_grafica_Organic carbonic acids and derivatives _CHEMONTID_0000364__37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0.0  |  pH2: 0.0  |  Columna: Waters ACQUITY UPLC BEH C18</a:t>
            </a:r>
            <a:br/>
            <a:r>
              <a:t>    USP Code: column.usp.code_L1  |  Longitud: 100.0 mm</a:t>
            </a:r>
            <a:br/>
            <a:r>
              <a:t>    Tamaño Partícula: 1.7 µm  |  Temp: 50.0°C</a:t>
            </a:r>
            <a:br/>
            <a:r>
              <a:t>    Flujo: 0.3 mL/min  |  T0: 0.1666666666666666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Carboxylic acids and derivatives (CHEMONTID:0000265): 1.0, n_datos: 9</a:t>
            </a:r>
          </a:p>
        </p:txBody>
      </p:sp>
      <p:pic>
        <p:nvPicPr>
          <p:cNvPr id="3" name="Picture 2" descr="alpha_grafica_Carboxylic acids and derivatives _CHEMONTID_0000265__37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Agilent ZORBAX Extend-C18</a:t>
            </a:r>
            <a:br/>
            <a:r>
              <a:t>    USP Code: column.usp.code_L1  |  Longitud: 50.0 mm</a:t>
            </a:r>
            <a:br/>
            <a:r>
              <a:t>    Tamaño Partícula: 1.8 µm  |  Temp: 35.0°C</a:t>
            </a:r>
            <a:br/>
            <a:r>
              <a:t>    Flujo: 0.1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Carboxylic acids and derivatives (CHEMONTID:0000265): 0.1487084563073323, n_datos: 7</a:t>
            </a:r>
          </a:p>
        </p:txBody>
      </p:sp>
      <p:pic>
        <p:nvPicPr>
          <p:cNvPr id="3" name="Picture 2" descr="alpha_grafica_Carboxylic acids and derivatives _CHEMONTID_0000265__37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Thermo Scientific Hypersil GOLD</a:t>
            </a:r>
            <a:br/>
            <a:r>
              <a:t>    USP Code: column.usp.code_L1  |  Longitud: 113.75 mm</a:t>
            </a:r>
            <a:br/>
            <a:r>
              <a:t>    Tamaño Partícula: 1.9 µm  |  Temp: 40.0°C</a:t>
            </a:r>
            <a:br/>
            <a:r>
              <a:t>    Flujo: 0.4 mL/min  |  T0: 0.6500755324656243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Carboxylic acids and derivatives (CHEMONTID:0000265): 0.1482704309654999, n_datos: 7</a:t>
            </a:r>
          </a:p>
        </p:txBody>
      </p:sp>
      <p:pic>
        <p:nvPicPr>
          <p:cNvPr id="3" name="Picture 2" descr="alpha_grafica_Carboxylic acids and derivatives _CHEMONTID_0000265__37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HSS T3</a:t>
            </a:r>
            <a:br/>
            <a:r>
              <a:t>    USP Code: column.usp.code_L1  |  Longitud: 100.0 mm</a:t>
            </a:r>
            <a:br/>
            <a:r>
              <a:t>    Tamaño Partícula: 1.8 µm  |  Temp: 38.75°C</a:t>
            </a:r>
            <a:br/>
            <a:r>
              <a:t>    Flujo: 0.3 mL/min  |  T0: 0.735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Carboxylic acids and derivatives (CHEMONTID:0000265): 0.1367613041105529, n_datos: 6</a:t>
            </a:r>
          </a:p>
        </p:txBody>
      </p:sp>
      <p:pic>
        <p:nvPicPr>
          <p:cNvPr id="3" name="Picture 2" descr="alpha_grafica_Carboxylic acids and derivatives _CHEMONTID_0000265__37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HSS C18</a:t>
            </a:r>
            <a:br/>
            <a:r>
              <a:t>    USP Code: column.usp.code_L1  |  Longitud: 100.0 mm</a:t>
            </a:r>
            <a:br/>
            <a:r>
              <a:t>    Tamaño Partícula: 1.8 µm  |  Temp: 50.0°C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0.0899162439684339, n_datos: 7</a:t>
            </a:r>
          </a:p>
        </p:txBody>
      </p:sp>
      <p:pic>
        <p:nvPicPr>
          <p:cNvPr id="3" name="Picture 2" descr="alpha_grafica_Purine nucleotides _CHEMONTID_0001506__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HSS T3</a:t>
            </a:r>
            <a:br/>
            <a:r>
              <a:t>    USP Code: column.usp.code_L1  |  Longitud: 100.0 mm</a:t>
            </a:r>
            <a:br/>
            <a:r>
              <a:t>    Tamaño Partícula: 1.8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Carboxylic acids and derivatives (CHEMONTID:0000265): 0.097014544184036, n_datos: 7</a:t>
            </a:r>
          </a:p>
        </p:txBody>
      </p:sp>
      <p:pic>
        <p:nvPicPr>
          <p:cNvPr id="3" name="Picture 2" descr="alpha_grafica_Carboxylic acids and derivatives _CHEMONTID_0000265__37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Restek Raptor Biphenyl</a:t>
            </a:r>
            <a:br/>
            <a:r>
              <a:t>    USP Code: column.usp.code_L11  |  Longitud: 100.0 mm</a:t>
            </a:r>
            <a:br/>
            <a:r>
              <a:t>    Tamaño Partícula: 2.7 µm  |  Temp: 50.0°C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Carboxylic acids and derivatives (CHEMONTID:0000265): 0.0945027497790491, n_datos: 8</a:t>
            </a:r>
          </a:p>
        </p:txBody>
      </p:sp>
      <p:pic>
        <p:nvPicPr>
          <p:cNvPr id="3" name="Picture 2" descr="alpha_grafica_Carboxylic acids and derivatives _CHEMONTID_0000265__37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Restek Raptor Biphenyl</a:t>
            </a:r>
            <a:br/>
            <a:r>
              <a:t>    USP Code: column.usp.code_L11  |  Longitud: 100.0 mm</a:t>
            </a:r>
            <a:br/>
            <a:r>
              <a:t>    Tamaño Partícula: 2.7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Carboxylic acids and derivatives (CHEMONTID:0000265): 0.071283357511507, n_datos: 9</a:t>
            </a:r>
          </a:p>
        </p:txBody>
      </p:sp>
      <p:pic>
        <p:nvPicPr>
          <p:cNvPr id="3" name="Picture 2" descr="alpha_grafica_Carboxylic acids and derivatives _CHEMONTID_0000265__38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40.0°C</a:t>
            </a:r>
            <a:br/>
            <a:r>
              <a:t>    Flujo: 0.35 mL/min  |  T0: 0.63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Carboxylic acids and derivatives (CHEMONTID:0000265): 0.0556524612504228, n_datos: 9</a:t>
            </a:r>
          </a:p>
        </p:txBody>
      </p:sp>
      <p:pic>
        <p:nvPicPr>
          <p:cNvPr id="3" name="Picture 2" descr="alpha_grafica_Carboxylic acids and derivatives _CHEMONTID_0000265__38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Restek Raptor Biphenyl</a:t>
            </a:r>
            <a:br/>
            <a:r>
              <a:t>    USP Code: column.usp.code_L11  |  Longitud: 100.0 mm</a:t>
            </a:r>
            <a:br/>
            <a:r>
              <a:t>    Tamaño Partícula: 2.7 µm  |  Temp: 30.0°C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Carboxylic acids and derivatives (CHEMONTID:0000265): 0.0515469462358232, n_datos: 8</a:t>
            </a:r>
          </a:p>
        </p:txBody>
      </p:sp>
      <p:pic>
        <p:nvPicPr>
          <p:cNvPr id="3" name="Picture 2" descr="alpha_grafica_Carboxylic acids and derivatives _CHEMONTID_0000265__38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T3</a:t>
            </a:r>
            <a:br/>
            <a:r>
              <a:t>    USP Code: column.usp.code_L1  |  Longitud: 100.0 mm</a:t>
            </a:r>
            <a:br/>
            <a:r>
              <a:t>    Tamaño Partícula: 2.7 µm  |  Temp: 40.0°C</a:t>
            </a:r>
            <a:br/>
            <a:r>
              <a:t>    Flujo: 0.2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Carboxylic acids and derivatives (CHEMONTID:0000265): 0.0513258370048686, n_datos: 8</a:t>
            </a:r>
          </a:p>
        </p:txBody>
      </p:sp>
      <p:pic>
        <p:nvPicPr>
          <p:cNvPr id="3" name="Picture 2" descr="alpha_grafica_Carboxylic acids and derivatives _CHEMONTID_0000265__38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41.0°C</a:t>
            </a:r>
            <a:br/>
            <a:r>
              <a:t>    Flujo: 0.3 mL/min  |  T0: 0.735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Carboxylic acids and derivatives (CHEMONTID:0000265): 0.0489626562632646, n_datos: 8</a:t>
            </a:r>
          </a:p>
        </p:txBody>
      </p:sp>
      <p:pic>
        <p:nvPicPr>
          <p:cNvPr id="3" name="Picture 2" descr="alpha_grafica_Carboxylic acids and derivatives _CHEMONTID_0000265__37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Phenomenex Kinetex XB-C18</a:t>
            </a:r>
            <a:br/>
            <a:r>
              <a:t>    USP Code: column.usp.code_L1  |  Longitud: 100.0 mm</a:t>
            </a:r>
            <a:br/>
            <a:r>
              <a:t>    Tamaño Partícula: 1.7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Carboxylic acids and derivatives (CHEMONTID:0000265): 0.037502069145895, n_datos: 5</a:t>
            </a:r>
          </a:p>
        </p:txBody>
      </p:sp>
      <p:pic>
        <p:nvPicPr>
          <p:cNvPr id="3" name="Picture 2" descr="alpha_grafica_Carboxylic acids and derivatives _CHEMONTID_0000265__38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Phenyl-Hexyl</a:t>
            </a:r>
            <a:br/>
            <a:r>
              <a:t>    USP Code: column.usp.code_L11  |  Longitud: 100.0 mm</a:t>
            </a:r>
            <a:br/>
            <a:r>
              <a:t>    Tamaño Partícula: 2.7 µm  |  Temp: 40.78947368421053°C</a:t>
            </a:r>
            <a:br/>
            <a:r>
              <a:t>    Flujo: 0.1 mL/min  |  T0: 2.205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Carboxylic acids and derivatives (CHEMONTID:0000265): 0.0338443643750095, n_datos: 9</a:t>
            </a:r>
          </a:p>
        </p:txBody>
      </p:sp>
      <p:pic>
        <p:nvPicPr>
          <p:cNvPr id="3" name="Picture 2" descr="alpha_grafica_Carboxylic acids and derivatives _CHEMONTID_0000265__38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Phenyl-Hexyl</a:t>
            </a:r>
            <a:br/>
            <a:r>
              <a:t>    USP Code: column.usp.code_L11  |  Longitud: 100.0 mm</a:t>
            </a:r>
            <a:br/>
            <a:r>
              <a:t>    Tamaño Partícula: 2.7 µm  |  Temp: 40.78947368421053°C</a:t>
            </a:r>
            <a:br/>
            <a:r>
              <a:t>    Flujo: 0.1 mL/min  |  T0: 2.205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Carboxylic acids and derivatives (CHEMONTID:0000265): 0.031635172024689, n_datos: 5</a:t>
            </a:r>
          </a:p>
        </p:txBody>
      </p:sp>
      <p:pic>
        <p:nvPicPr>
          <p:cNvPr id="3" name="Picture 2" descr="alpha_grafica_Carboxylic acids and derivatives _CHEMONTID_0000265__37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HSS C18</a:t>
            </a:r>
            <a:br/>
            <a:r>
              <a:t>    USP Code: column.usp.code_L1  |  Longitud: 100.0 mm</a:t>
            </a:r>
            <a:br/>
            <a:r>
              <a:t>    Tamaño Partícula: 1.8 µm  |  Temp: 50.0°C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0.0883885207583125, n_datos: 7</a:t>
            </a:r>
          </a:p>
        </p:txBody>
      </p:sp>
      <p:pic>
        <p:nvPicPr>
          <p:cNvPr id="3" name="Picture 2" descr="alpha_grafica_Purine nucleotides _CHEMONTID_0001506__3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0.0  |  pH2: 0.0  |  Columna: Merck SeQuant ZIC-pHILIC</a:t>
            </a:r>
            <a:br/>
            <a:r>
              <a:t>    USP Code: column.usp.code_L122  |  Longitud: 150.0 mm</a:t>
            </a:r>
            <a:br/>
            <a:r>
              <a:t>    Tamaño Partícula: 5.0 µm  |  Temp: 32.5°C</a:t>
            </a:r>
            <a:br/>
            <a:r>
              <a:t>    Flujo: 0.1 mL/min  |  T0: 3.3075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Carboxylic acids and derivatives (CHEMONTID:0000265): 0.0193969835106857, n_datos: 8</a:t>
            </a:r>
          </a:p>
        </p:txBody>
      </p:sp>
      <p:pic>
        <p:nvPicPr>
          <p:cNvPr id="3" name="Picture 2" descr="alpha_grafica_Carboxylic acids and derivatives _CHEMONTID_0000265__38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T3</a:t>
            </a:r>
            <a:br/>
            <a:r>
              <a:t>    USP Code: column.usp.code_L1  |  Longitud: 100.0 mm</a:t>
            </a:r>
            <a:br/>
            <a:r>
              <a:t>    Tamaño Partícula: 2.7 µm  |  Temp: 40.0°C</a:t>
            </a:r>
            <a:br/>
            <a:r>
              <a:t>    Flujo: 0.15 mL/min  |  T0: 1.47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Carboxylic acids and derivatives (CHEMONTID:0000265): 0.0190222363474092, n_datos: 8</a:t>
            </a:r>
          </a:p>
        </p:txBody>
      </p:sp>
      <p:pic>
        <p:nvPicPr>
          <p:cNvPr id="3" name="Picture 2" descr="alpha_grafica_Carboxylic acids and derivatives _CHEMONTID_0000265__38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T3</a:t>
            </a:r>
            <a:br/>
            <a:r>
              <a:t>    USP Code: column.usp.code_L1  |  Longitud: 100.0 mm</a:t>
            </a:r>
            <a:br/>
            <a:r>
              <a:t>    Tamaño Partícula: 2.7 µm  |  Temp: 40.0°C</a:t>
            </a:r>
            <a:br/>
            <a:r>
              <a:t>    Flujo: 0.3 mL/min  |  T0: 0.735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Carboxylic acids and derivatives (CHEMONTID:0000265): 0.0032884315466923, n_datos: 7</a:t>
            </a:r>
          </a:p>
        </p:txBody>
      </p:sp>
      <p:pic>
        <p:nvPicPr>
          <p:cNvPr id="3" name="Picture 2" descr="alpha_grafica_Carboxylic acids and derivatives _CHEMONTID_0000265__39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6.0  |  pH2: 6.0  |  Columna: Waters XBridge BEH Amide</a:t>
            </a:r>
            <a:br/>
            <a:r>
              <a:t>    USP Code: column.usp.code_L68  |  Longitud: 100.0 mm</a:t>
            </a:r>
            <a:br/>
            <a:r>
              <a:t>    Tamaño Partícula: 2.5 µm  |  Temp: 30.0°C</a:t>
            </a:r>
            <a:br/>
            <a:r>
              <a:t>    Flujo: 0.5 mL/min  |  T0: 0.441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Carboxylic acids and derivatives (CHEMONTID:0000265): 0.0014607927821873, n_datos: 7</a:t>
            </a:r>
          </a:p>
        </p:txBody>
      </p:sp>
      <p:pic>
        <p:nvPicPr>
          <p:cNvPr id="3" name="Picture 2" descr="alpha_grafica_Carboxylic acids and derivatives _CHEMONTID_0000265__39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6.0  |  pH2: 6.0  |  Columna: Thermo Scientific Accucore HILIC</a:t>
            </a:r>
            <a:br/>
            <a:r>
              <a:t>    USP Code: column.usp.code_L3  |  Longitud: 100.0 mm</a:t>
            </a:r>
            <a:br/>
            <a:r>
              <a:t>    Tamaño Partícula: 2.6 µm  |  Temp: 36.36363636363637°C</a:t>
            </a:r>
            <a:br/>
            <a:r>
              <a:t>    Flujo: 0.5 mL/min  |  T0: 0.441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Carboxylic acids and derivatives (CHEMONTID:0000265): 0.0012479597378537, n_datos: 6</a:t>
            </a:r>
          </a:p>
        </p:txBody>
      </p:sp>
      <p:pic>
        <p:nvPicPr>
          <p:cNvPr id="3" name="Picture 2" descr="alpha_grafica_Carboxylic acids and derivatives _CHEMONTID_0000265__39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0.0  |  pH2: 0.0  |  Columna: Waters Atlantis Premier BEH Z-HILIC</a:t>
            </a:r>
            <a:br/>
            <a:r>
              <a:t>    USP Code: column.usp.code_L122  |  Longitud: 100.0 mm</a:t>
            </a:r>
            <a:br/>
            <a:r>
              <a:t>    Tamaño Partícula: 1.7 µm  |  Temp: 40.0°C</a:t>
            </a:r>
            <a:br/>
            <a:r>
              <a:t>    Flujo: 0.15 mL/min  |  T0: 1.47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Carboxylic acids and derivatives (CHEMONTID:0000265): 0.0011939712786457, n_datos: 6</a:t>
            </a:r>
          </a:p>
        </p:txBody>
      </p:sp>
      <p:pic>
        <p:nvPicPr>
          <p:cNvPr id="3" name="Picture 2" descr="alpha_grafica_Carboxylic acids and derivatives _CHEMONTID_0000265__39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4.0  |  pH2: 4.0  |  Columna: Thermo Scientific Accucore HILIC</a:t>
            </a:r>
            <a:br/>
            <a:r>
              <a:t>    USP Code: column.usp.code_L3  |  Longitud: 100.0 mm</a:t>
            </a:r>
            <a:br/>
            <a:r>
              <a:t>    Tamaño Partícula: 2.6 µm  |  Temp: 36.36363636363637°C</a:t>
            </a:r>
            <a:br/>
            <a:r>
              <a:t>    Flujo: 0.5 mL/min  |  T0: 0.441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Carboxylic acids and derivatives (CHEMONTID:0000265): 0.0011836844013538, n_datos: 5</a:t>
            </a:r>
          </a:p>
        </p:txBody>
      </p:sp>
      <p:pic>
        <p:nvPicPr>
          <p:cNvPr id="3" name="Picture 2" descr="alpha_grafica_Carboxylic acids and derivatives _CHEMONTID_0000265__39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0.0  |  pH2: 0.0  |  Columna: HILICON iHILIC-(P) Classic, HILIC, PEEK</a:t>
            </a:r>
            <a:br/>
            <a:r>
              <a:t>    USP Code: column.usp.code_L122  |  Longitud: 100.0 mm</a:t>
            </a:r>
            <a:br/>
            <a:r>
              <a:t>    Tamaño Partícula: 5.0 µm  |  Temp: 40.0°C</a:t>
            </a:r>
            <a:br/>
            <a:r>
              <a:t>    Flujo: 0.15 mL/min  |  T0: 1.47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Carboxylic acids and derivatives (CHEMONTID:0000265): 0.0011149872414008, n_datos: 8</a:t>
            </a:r>
          </a:p>
        </p:txBody>
      </p:sp>
      <p:pic>
        <p:nvPicPr>
          <p:cNvPr id="3" name="Picture 2" descr="alpha_grafica_Carboxylic acids and derivatives _CHEMONTID_0000265__39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0.0  |  pH2: 0.0  |  Columna: Waters Atlantis Premier BEH Z-HILIC</a:t>
            </a:r>
            <a:br/>
            <a:r>
              <a:t>    USP Code: column.usp.code_L122  |  Longitud: 100.0 mm</a:t>
            </a:r>
            <a:br/>
            <a:r>
              <a:t>    Tamaño Partícula: 1.7 µm  |  Temp: 40.0°C</a:t>
            </a:r>
            <a:br/>
            <a:r>
              <a:t>    Flujo: 0.15 mL/min  |  T0: 1.47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Carboxylic acids and derivatives (CHEMONTID:0000265): 0.0011098674234973, n_datos: 8</a:t>
            </a:r>
          </a:p>
        </p:txBody>
      </p:sp>
      <p:pic>
        <p:nvPicPr>
          <p:cNvPr id="3" name="Picture 2" descr="alpha_grafica_Carboxylic acids and derivatives _CHEMONTID_0000265__39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0.0  |  pH2: 0.0  |  Columna: HILICON iHILIC-(P) Classic, HILIC, PEEK</a:t>
            </a:r>
            <a:br/>
            <a:r>
              <a:t>    USP Code: column.usp.code_L122  |  Longitud: 100.0 mm</a:t>
            </a:r>
            <a:br/>
            <a:r>
              <a:t>    Tamaño Partícula: 5.0 µm  |  Temp: 40.0°C</a:t>
            </a:r>
            <a:br/>
            <a:r>
              <a:t>    Flujo: 0.12 mL/min  |  T0: 1.8375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Carboxylic acids and derivatives (CHEMONTID:0000265): 0.0010444205982395, n_datos: 8</a:t>
            </a:r>
          </a:p>
        </p:txBody>
      </p:sp>
      <p:pic>
        <p:nvPicPr>
          <p:cNvPr id="3" name="Picture 2" descr="alpha_grafica_Carboxylic acids and derivatives _CHEMONTID_0000265__39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0.0  |  pH2: 0.0  |  Columna: Waters Atlantis Premier BEH Z-HILIC</a:t>
            </a:r>
            <a:br/>
            <a:r>
              <a:t>    USP Code: column.usp.code_L122  |  Longitud: 100.0 mm</a:t>
            </a:r>
            <a:br/>
            <a:r>
              <a:t>    Tamaño Partícula: 1.7 µm  |  Temp: 40.0°C</a:t>
            </a:r>
            <a:br/>
            <a:r>
              <a:t>    Flujo: 0.15 mL/min  |  T0: 1.47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0.3395016613769094, n_datos: 6</a:t>
            </a:r>
          </a:p>
        </p:txBody>
      </p:sp>
      <p:pic>
        <p:nvPicPr>
          <p:cNvPr id="3" name="Picture 2" descr="alpha_grafica_Purine nucleotides _CHEMONTID_0001506__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UPLC C18</a:t>
            </a:r>
            <a:br/>
            <a:r>
              <a:t>    USP Code: column.usp.code_L1  |  Longitud: 100.0 mm</a:t>
            </a:r>
            <a:br/>
            <a:r>
              <a:t>    Tamaño Partícula: 1.6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0.0879968152863945, n_datos: 7</a:t>
            </a:r>
          </a:p>
        </p:txBody>
      </p:sp>
      <p:pic>
        <p:nvPicPr>
          <p:cNvPr id="3" name="Picture 2" descr="alpha_grafica_Purine nucleotides _CHEMONTID_0001506__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Restek Raptor Biphenyl</a:t>
            </a:r>
            <a:br/>
            <a:r>
              <a:t>    USP Code: column.usp.code_L11  |  Longitud: 100.0 mm</a:t>
            </a:r>
            <a:br/>
            <a:r>
              <a:t>    Tamaño Partícula: 2.7 µm  |  Temp: 30.0°C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Carboxylic acids and derivatives (CHEMONTID:0000265): 0.0010179372403029, n_datos: 8</a:t>
            </a:r>
          </a:p>
        </p:txBody>
      </p:sp>
      <p:pic>
        <p:nvPicPr>
          <p:cNvPr id="3" name="Picture 2" descr="alpha_grafica_Carboxylic acids and derivatives _CHEMONTID_0000265__39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6.0  |  pH2: 6.0  |  Columna: Merck SeQuant ZIC-HILIC</a:t>
            </a:r>
            <a:br/>
            <a:r>
              <a:t>    USP Code: column.usp.code_L114  |  Longitud: 150.0 mm</a:t>
            </a:r>
            <a:br/>
            <a:r>
              <a:t>    Tamaño Partícula: 5.0 µm  |  Temp: 25.0°C</a:t>
            </a:r>
            <a:br/>
            <a:r>
              <a:t>    Flujo: 0.75 mL/min  |  T0: 0.441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Carboxylic acids and derivatives (CHEMONTID:0000265): 0.0006823838937373, n_datos: 7</a:t>
            </a:r>
          </a:p>
        </p:txBody>
      </p:sp>
      <p:pic>
        <p:nvPicPr>
          <p:cNvPr id="3" name="Picture 2" descr="alpha_grafica_Carboxylic acids and derivatives _CHEMONTID_0000265__40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2.62  |  pH2: 2.62  |  Columna: Thermo Scientific Acclaim RSLC 120 C18</a:t>
            </a:r>
            <a:br/>
            <a:r>
              <a:t>    USP Code: column.usp.code_L1  |  Longitud: 100.0 mm</a:t>
            </a:r>
            <a:br/>
            <a:r>
              <a:t>    Tamaño Partícula: 2.2 µm  |  Temp: 30.0°C</a:t>
            </a:r>
            <a:br/>
            <a:r>
              <a:t>    Flujo: 0.2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Carboxylic acids and derivatives (CHEMONTID:0000265): 0.0006788071100691, n_datos: 7</a:t>
            </a:r>
          </a:p>
        </p:txBody>
      </p:sp>
      <p:pic>
        <p:nvPicPr>
          <p:cNvPr id="3" name="Picture 2" descr="alpha_grafica_Carboxylic acids and derivatives _CHEMONTID_0000265__37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0.0  |  Columna: Waters ACQUITY UPLC BEH C18</a:t>
            </a:r>
            <a:br/>
            <a:r>
              <a:t>    USP Code: column.usp.code_L1  |  Longitud: 50.0 mm</a:t>
            </a:r>
            <a:br/>
            <a:r>
              <a:t>    Tamaño Partícula: 1.7 µm  |  Temp: 35.0°C</a:t>
            </a:r>
            <a:br/>
            <a:r>
              <a:t>    Flujo: 0.25 mL/min  |  T0: 0.441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Carboxylic acids and derivatives (CHEMONTID:0000265): 0.0006620403593023, n_datos: 7</a:t>
            </a:r>
          </a:p>
        </p:txBody>
      </p:sp>
      <p:pic>
        <p:nvPicPr>
          <p:cNvPr id="3" name="Picture 2" descr="alpha_grafica_Carboxylic acids and derivatives _CHEMONTID_0000265__40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3.71  |  pH2: 3.71  |  Columna: Waters ACQUITY UPLC BEH C18</a:t>
            </a:r>
            <a:br/>
            <a:r>
              <a:t>    USP Code: column.usp.code_L1  |  Longitud: 100.0 mm</a:t>
            </a:r>
            <a:br/>
            <a:r>
              <a:t>    Tamaño Partícula: 1.7 µm  |  Temp: 35.0°C</a:t>
            </a:r>
            <a:br/>
            <a:r>
              <a:t>    Flujo: 0.35 mL/min  |  T0: 0.63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Carboxylic acids and derivatives (CHEMONTID:0000265): 0.0005105155885443, n_datos: 7</a:t>
            </a:r>
          </a:p>
        </p:txBody>
      </p:sp>
      <p:pic>
        <p:nvPicPr>
          <p:cNvPr id="3" name="Picture 2" descr="alpha_grafica_Carboxylic acids and derivatives _CHEMONTID_0000265__40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0.0  |  Columna: Waters ACQUITY UPLC BEH C18</a:t>
            </a:r>
            <a:br/>
            <a:r>
              <a:t>    USP Code: column.usp.code_L1  |  Longitud: 100.0 mm</a:t>
            </a:r>
            <a:br/>
            <a:r>
              <a:t>    Tamaño Partícula: 1.7 µm  |  Temp: 35.0°C</a:t>
            </a:r>
            <a:br/>
            <a:r>
              <a:t>    Flujo: 0.3 mL/min  |  T0: 0.735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Carboxylic acids and derivatives (CHEMONTID:0000265): 0.0004588678069446, n_datos: 7</a:t>
            </a:r>
          </a:p>
        </p:txBody>
      </p:sp>
      <p:pic>
        <p:nvPicPr>
          <p:cNvPr id="3" name="Picture 2" descr="alpha_grafica_Carboxylic acids and derivatives _CHEMONTID_0000265__40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BEH Shield RP18</a:t>
            </a:r>
            <a:br/>
            <a:r>
              <a:t>    USP Code: column.usp.code_L1  |  Longitud: 150.0 mm</a:t>
            </a:r>
            <a:br/>
            <a:r>
              <a:t>    Tamaño Partícula: 1.7 µm  |  Temp: 40.0°C</a:t>
            </a:r>
            <a:br/>
            <a:r>
              <a:t>    Flujo: 0.4 mL/min  |  T0: 0.8268749999999999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Carboxylic acids and derivatives (CHEMONTID:0000265): 0.0004226020127027, n_datos: 7</a:t>
            </a:r>
          </a:p>
        </p:txBody>
      </p:sp>
      <p:pic>
        <p:nvPicPr>
          <p:cNvPr id="3" name="Picture 2" descr="alpha_grafica_Carboxylic acids and derivatives _CHEMONTID_0000265__40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BEH C18</a:t>
            </a:r>
            <a:br/>
            <a:r>
              <a:t>    USP Code: column.usp.code_L1  |  Longitud: 100.0 mm</a:t>
            </a:r>
            <a:br/>
            <a:r>
              <a:t>    Tamaño Partícula: 1.7 µm  |  Temp: 65.0°C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0.086483841239018, n_datos: 9</a:t>
            </a:r>
          </a:p>
        </p:txBody>
      </p:sp>
      <p:pic>
        <p:nvPicPr>
          <p:cNvPr id="3" name="Picture 2" descr="alpha_grafica_Purine nucleotides _CHEMONTID_0001506__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Phenomenex Kinetex C18</a:t>
            </a:r>
            <a:br/>
            <a:r>
              <a:t>    USP Code: column.usp.code_L1  |  Longitud: 150.0 mm</a:t>
            </a:r>
            <a:br/>
            <a:r>
              <a:t>    Tamaño Partícula: 1.7 µm  |  Temp: 30.0°C</a:t>
            </a:r>
            <a:br/>
            <a:r>
              <a:t>    Flujo: 0.3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0.0842027718570323, n_datos: 6</a:t>
            </a:r>
          </a:p>
        </p:txBody>
      </p:sp>
      <p:pic>
        <p:nvPicPr>
          <p:cNvPr id="3" name="Picture 2" descr="alpha_grafica_Purine nucleotides _CHEMONTID_0001506__1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T3</a:t>
            </a:r>
            <a:br/>
            <a:r>
              <a:t>    USP Code: column.usp.code_L1  |  Longitud: 100.0 mm</a:t>
            </a:r>
            <a:br/>
            <a:r>
              <a:t>    Tamaño Partícula: 2.7 µm  |  Temp: 40.0°C</a:t>
            </a:r>
            <a:br/>
            <a:r>
              <a:t>    Flujo: 0.2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0.0834177652270014, n_datos: 8</a:t>
            </a:r>
          </a:p>
        </p:txBody>
      </p:sp>
      <p:pic>
        <p:nvPicPr>
          <p:cNvPr id="3" name="Picture 2" descr="alpha_grafica_Purine nucleotides _CHEMONTID_0001506__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HSS C18</a:t>
            </a:r>
            <a:br/>
            <a:r>
              <a:t>    USP Code: column.usp.code_L1  |  Longitud: 100.0 mm</a:t>
            </a:r>
            <a:br/>
            <a:r>
              <a:t>    Tamaño Partícula: 1.8 µm  |  Temp: 50.0°C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0.0830185114866767, n_datos: 5</a:t>
            </a:r>
          </a:p>
        </p:txBody>
      </p:sp>
      <p:pic>
        <p:nvPicPr>
          <p:cNvPr id="3" name="Picture 2" descr="alpha_grafica_Purine nucleotides _CHEMONTID_0001506__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HSS T3</a:t>
            </a:r>
            <a:br/>
            <a:r>
              <a:t>    USP Code: column.usp.code_L1  |  Longitud: 100.0 mm</a:t>
            </a:r>
            <a:br/>
            <a:r>
              <a:t>    Tamaño Partícula: 1.8 µm  |  Temp: 30.0°C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0.0825770302178892, n_datos: 9</a:t>
            </a:r>
          </a:p>
        </p:txBody>
      </p:sp>
      <p:pic>
        <p:nvPicPr>
          <p:cNvPr id="3" name="Picture 2" descr="alpha_grafica_Purine nucleotides _CHEMONTID_0001506__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HSS C18</a:t>
            </a:r>
            <a:br/>
            <a:r>
              <a:t>    USP Code: column.usp.code_L1  |  Longitud: 100.0 mm</a:t>
            </a:r>
            <a:br/>
            <a:r>
              <a:t>    Tamaño Partícula: 1.8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0.081859574639035, n_datos: 5</a:t>
            </a:r>
          </a:p>
        </p:txBody>
      </p:sp>
      <p:pic>
        <p:nvPicPr>
          <p:cNvPr id="3" name="Picture 2" descr="alpha_grafica_Purine nucleotides _CHEMONTID_0001506__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HSS T3</a:t>
            </a:r>
            <a:br/>
            <a:r>
              <a:t>    USP Code: column.usp.code_L1  |  Longitud: 100.0 mm</a:t>
            </a:r>
            <a:br/>
            <a:r>
              <a:t>    Tamaño Partícula: 1.8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0.0802265549834687, n_datos: 6</a:t>
            </a:r>
          </a:p>
        </p:txBody>
      </p:sp>
      <p:pic>
        <p:nvPicPr>
          <p:cNvPr id="3" name="Picture 2" descr="alpha_grafica_Purine nucleotides _CHEMONTID_0001506__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HSS T3</a:t>
            </a:r>
            <a:br/>
            <a:r>
              <a:t>    USP Code: column.usp.code_L1  |  Longitud: 100.0 mm</a:t>
            </a:r>
            <a:br/>
            <a:r>
              <a:t>    Tamaño Partícula: 1.8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0.0800342190062574, n_datos: 6</a:t>
            </a:r>
          </a:p>
        </p:txBody>
      </p:sp>
      <p:pic>
        <p:nvPicPr>
          <p:cNvPr id="3" name="Picture 2" descr="alpha_grafica_Purine nucleotides _CHEMONTID_0001506__2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BEH C18</a:t>
            </a:r>
            <a:br/>
            <a:r>
              <a:t>    USP Code: column.usp.code_L1  |  Longitud: 100.0 mm</a:t>
            </a:r>
            <a:br/>
            <a:r>
              <a:t>    Tamaño Partícula: 1.7 µm  |  Temp: 40.54166666666666°C</a:t>
            </a:r>
            <a:br/>
            <a:r>
              <a:t>    Flujo: 0.1 mL/min  |  T0: 2.205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0.0793053530542671, n_datos: 7</a:t>
            </a:r>
          </a:p>
        </p:txBody>
      </p:sp>
      <p:pic>
        <p:nvPicPr>
          <p:cNvPr id="3" name="Picture 2" descr="alpha_grafica_Purine nucleotides _CHEMONTID_0001506__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UPLC C18</a:t>
            </a:r>
            <a:br/>
            <a:r>
              <a:t>    USP Code: column.usp.code_L1  |  Longitud: 100.0 mm</a:t>
            </a:r>
            <a:br/>
            <a:r>
              <a:t>    Tamaño Partícula: 1.6 µm  |  Temp: 50.0°C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0.3346492607882939, n_datos: 6</a:t>
            </a:r>
          </a:p>
        </p:txBody>
      </p:sp>
      <p:pic>
        <p:nvPicPr>
          <p:cNvPr id="3" name="Picture 2" descr="alpha_grafica_Purine nucleotides _CHEMONTID_0001506__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T3</a:t>
            </a:r>
            <a:br/>
            <a:r>
              <a:t>    USP Code: column.usp.code_L1  |  Longitud: 100.0 mm</a:t>
            </a:r>
            <a:br/>
            <a:r>
              <a:t>    Tamaño Partícula: 2.7 µm  |  Temp: 40.0°C</a:t>
            </a:r>
            <a:br/>
            <a:r>
              <a:t>    Flujo: 0.3 mL/min  |  T0: 0.735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0.078695055699704, n_datos: 8</a:t>
            </a:r>
          </a:p>
        </p:txBody>
      </p:sp>
      <p:pic>
        <p:nvPicPr>
          <p:cNvPr id="3" name="Picture 2" descr="alpha_grafica_Purine nucleotides _CHEMONTID_0001506__2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F5 (PFP)</a:t>
            </a:r>
            <a:br/>
            <a:r>
              <a:t>    USP Code: column.usp.code_L43  |  Longitud: 100.0 mm</a:t>
            </a:r>
            <a:br/>
            <a:r>
              <a:t>    Tamaño Partícula: 2.7 µm  |  Temp: 40.78947368421053°C</a:t>
            </a:r>
            <a:br/>
            <a:r>
              <a:t>    Flujo: 0.1 mL/min  |  T0: 2.205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0.0781667152505429, n_datos: 5</a:t>
            </a:r>
          </a:p>
        </p:txBody>
      </p:sp>
      <p:pic>
        <p:nvPicPr>
          <p:cNvPr id="3" name="Picture 2" descr="alpha_grafica_Purine nucleotides _CHEMONTID_0001506__1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T3</a:t>
            </a:r>
            <a:br/>
            <a:r>
              <a:t>    USP Code: column.usp.code_L1  |  Longitud: 100.0 mm</a:t>
            </a:r>
            <a:br/>
            <a:r>
              <a:t>    Tamaño Partícula: 2.7 µm  |  Temp: 40.0°C</a:t>
            </a:r>
            <a:br/>
            <a:r>
              <a:t>    Flujo: 0.2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0.0730964225468593, n_datos: 6</a:t>
            </a:r>
          </a:p>
        </p:txBody>
      </p:sp>
      <p:pic>
        <p:nvPicPr>
          <p:cNvPr id="3" name="Picture 2" descr="alpha_grafica_Purine nucleotides _CHEMONTID_0001506__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HSS T3</a:t>
            </a:r>
            <a:br/>
            <a:r>
              <a:t>    USP Code: column.usp.code_L1  |  Longitud: 100.0 mm</a:t>
            </a:r>
            <a:br/>
            <a:r>
              <a:t>    Tamaño Partícula: 1.8 µm  |  Temp: 50.0°C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0.070208030557424, n_datos: 5</a:t>
            </a:r>
          </a:p>
        </p:txBody>
      </p:sp>
      <p:pic>
        <p:nvPicPr>
          <p:cNvPr id="3" name="Picture 2" descr="alpha_grafica_Purine nucleotides _CHEMONTID_0001506__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UPLC C18</a:t>
            </a:r>
            <a:br/>
            <a:r>
              <a:t>    USP Code: column.usp.code_L1  |  Longitud: 100.0 mm</a:t>
            </a:r>
            <a:br/>
            <a:r>
              <a:t>    Tamaño Partícula: 1.6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0.0698770624315185, n_datos: 8</a:t>
            </a:r>
          </a:p>
        </p:txBody>
      </p:sp>
      <p:pic>
        <p:nvPicPr>
          <p:cNvPr id="3" name="Picture 2" descr="alpha_grafica_Purine nucleotides _CHEMONTID_0001506__1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T3</a:t>
            </a:r>
            <a:br/>
            <a:r>
              <a:t>    USP Code: column.usp.code_L1  |  Longitud: 100.0 mm</a:t>
            </a:r>
            <a:br/>
            <a:r>
              <a:t>    Tamaño Partícula: 2.7 µm  |  Temp: 40.0°C</a:t>
            </a:r>
            <a:br/>
            <a:r>
              <a:t>    Flujo: 0.2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0.0691489909647083, n_datos: 5</a:t>
            </a:r>
          </a:p>
        </p:txBody>
      </p:sp>
      <p:pic>
        <p:nvPicPr>
          <p:cNvPr id="3" name="Picture 2" descr="alpha_grafica_Purine nucleotides _CHEMONTID_0001506__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UPLC C18</a:t>
            </a:r>
            <a:br/>
            <a:r>
              <a:t>    USP Code: column.usp.code_L1  |  Longitud: 100.0 mm</a:t>
            </a:r>
            <a:br/>
            <a:r>
              <a:t>    Tamaño Partícula: 1.6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0.0679136325289934, n_datos: 7</a:t>
            </a:r>
          </a:p>
        </p:txBody>
      </p:sp>
      <p:pic>
        <p:nvPicPr>
          <p:cNvPr id="3" name="Picture 2" descr="alpha_grafica_Purine nucleotides _CHEMONTID_0001506__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HSS T3</a:t>
            </a:r>
            <a:br/>
            <a:r>
              <a:t>    USP Code: column.usp.code_L1  |  Longitud: 100.0 mm</a:t>
            </a:r>
            <a:br/>
            <a:r>
              <a:t>    Tamaño Partícula: 1.8 µm  |  Temp: 30.0°C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0.0677447971298046, n_datos: 6</a:t>
            </a:r>
          </a:p>
        </p:txBody>
      </p:sp>
      <p:pic>
        <p:nvPicPr>
          <p:cNvPr id="3" name="Picture 2" descr="alpha_grafica_Purine nucleotides _CHEMONTID_0001506__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BEH C18</a:t>
            </a:r>
            <a:br/>
            <a:r>
              <a:t>    USP Code: column.usp.code_L1  |  Longitud: 100.0 mm</a:t>
            </a:r>
            <a:br/>
            <a:r>
              <a:t>    Tamaño Partícula: 1.7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0.0672106273059491, n_datos: 8</a:t>
            </a:r>
          </a:p>
        </p:txBody>
      </p:sp>
      <p:pic>
        <p:nvPicPr>
          <p:cNvPr id="3" name="Picture 2" descr="alpha_grafica_Purine nucleotides _CHEMONTID_0001506__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Restek Raptor Biphenyl</a:t>
            </a:r>
            <a:br/>
            <a:r>
              <a:t>    USP Code: column.usp.code_L11  |  Longitud: 100.0 mm</a:t>
            </a:r>
            <a:br/>
            <a:r>
              <a:t>    Tamaño Partícula: 2.7 µm  |  Temp: 50.0°C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0.0663478534587212, n_datos: 6</a:t>
            </a:r>
          </a:p>
        </p:txBody>
      </p:sp>
      <p:pic>
        <p:nvPicPr>
          <p:cNvPr id="3" name="Picture 2" descr="alpha_grafica_Purine nucleotides _CHEMONTID_0001506__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Restek Raptor Biphenyl</a:t>
            </a:r>
            <a:br/>
            <a:r>
              <a:t>    USP Code: column.usp.code_L11  |  Longitud: 100.0 mm</a:t>
            </a:r>
            <a:br/>
            <a:r>
              <a:t>    Tamaño Partícula: 2.7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0.3326242503070628, n_datos: 5</a:t>
            </a:r>
          </a:p>
        </p:txBody>
      </p:sp>
      <p:pic>
        <p:nvPicPr>
          <p:cNvPr id="3" name="Picture 2" descr="alpha_grafica_Purine nucleotides _CHEMONTID_0001506__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0.0655621981394484, n_datos: 5</a:t>
            </a:r>
          </a:p>
        </p:txBody>
      </p:sp>
      <p:pic>
        <p:nvPicPr>
          <p:cNvPr id="3" name="Picture 2" descr="alpha_grafica_Purine nucleotides _CHEMONTID_0001506__1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T3</a:t>
            </a:r>
            <a:br/>
            <a:r>
              <a:t>    USP Code: column.usp.code_L1  |  Longitud: 100.0 mm</a:t>
            </a:r>
            <a:br/>
            <a:r>
              <a:t>    Tamaño Partícula: 2.7 µm  |  Temp: 40.0°C</a:t>
            </a:r>
            <a:br/>
            <a:r>
              <a:t>    Flujo: 0.2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0.0621591461259642, n_datos: 8</a:t>
            </a:r>
          </a:p>
        </p:txBody>
      </p:sp>
      <p:pic>
        <p:nvPicPr>
          <p:cNvPr id="3" name="Picture 2" descr="alpha_grafica_Purine nucleotides _CHEMONTID_0001506__1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T3</a:t>
            </a:r>
            <a:br/>
            <a:r>
              <a:t>    USP Code: column.usp.code_L1  |  Longitud: 100.0 mm</a:t>
            </a:r>
            <a:br/>
            <a:r>
              <a:t>    Tamaño Partícula: 2.7 µm  |  Temp: 40.0°C</a:t>
            </a:r>
            <a:br/>
            <a:r>
              <a:t>    Flujo: 0.2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0.0595617651393646, n_datos: 5</a:t>
            </a:r>
          </a:p>
        </p:txBody>
      </p:sp>
      <p:pic>
        <p:nvPicPr>
          <p:cNvPr id="3" name="Picture 2" descr="alpha_grafica_Purine nucleotides _CHEMONTID_0001506__1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BEH C18</a:t>
            </a:r>
            <a:br/>
            <a:r>
              <a:t>    USP Code: column.usp.code_L1  |  Longitud: 100.0 mm</a:t>
            </a:r>
            <a:br/>
            <a:r>
              <a:t>    Tamaño Partícula: 1.7 µm  |  Temp: 40.54166666666666°C</a:t>
            </a:r>
            <a:br/>
            <a:r>
              <a:t>    Flujo: 0.1 mL/min  |  T0: 2.205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0.0587050348803303, n_datos: 6</a:t>
            </a:r>
          </a:p>
        </p:txBody>
      </p:sp>
      <p:pic>
        <p:nvPicPr>
          <p:cNvPr id="3" name="Picture 2" descr="alpha_grafica_Purine nucleotides _CHEMONTID_0001506__1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BEH C18</a:t>
            </a:r>
            <a:br/>
            <a:r>
              <a:t>    USP Code: column.usp.code_L1  |  Longitud: 100.0 mm</a:t>
            </a:r>
            <a:br/>
            <a:r>
              <a:t>    Tamaño Partícula: 1.7 µm  |  Temp: 40.54166666666666°C</a:t>
            </a:r>
            <a:br/>
            <a:r>
              <a:t>    Flujo: 0.1 mL/min  |  T0: 2.205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0.056653627803163, n_datos: 6</a:t>
            </a:r>
          </a:p>
        </p:txBody>
      </p:sp>
      <p:pic>
        <p:nvPicPr>
          <p:cNvPr id="3" name="Picture 2" descr="alpha_grafica_Purine nucleotides _CHEMONTID_0001506__6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0.0  |  pH2: 0.0  |  Columna: Waters ACQUITY UPLC BEH Amide</a:t>
            </a:r>
            <a:br/>
            <a:r>
              <a:t>    USP Code: column.usp.code_L68  |  Longitud: 100.0 mm</a:t>
            </a:r>
            <a:br/>
            <a:r>
              <a:t>    Tamaño Partícula: 1.7 µm  |  Temp: 40.0°C</a:t>
            </a:r>
            <a:br/>
            <a:r>
              <a:t>    Flujo: 0.5 mL/min  |  T0: 0.4571959788769226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0.0566291566568365, n_datos: 7</a:t>
            </a:r>
          </a:p>
        </p:txBody>
      </p:sp>
      <p:pic>
        <p:nvPicPr>
          <p:cNvPr id="3" name="Picture 2" descr="alpha_grafica_Purine nucleotides _CHEMONTID_0001506__1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T3</a:t>
            </a:r>
            <a:br/>
            <a:r>
              <a:t>    USP Code: column.usp.code_L1  |  Longitud: 100.0 mm</a:t>
            </a:r>
            <a:br/>
            <a:r>
              <a:t>    Tamaño Partícula: 2.7 µm  |  Temp: 40.0°C</a:t>
            </a:r>
            <a:br/>
            <a:r>
              <a:t>    Flujo: 0.2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0.0557035279242097, n_datos: 5</a:t>
            </a:r>
          </a:p>
        </p:txBody>
      </p:sp>
      <p:pic>
        <p:nvPicPr>
          <p:cNvPr id="3" name="Picture 2" descr="alpha_grafica_Purine nucleotides _CHEMONTID_0001506__6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0.0  |  pH2: 0.0  |  Columna: Waters ACQUITY UPLC BEH Amide</a:t>
            </a:r>
            <a:br/>
            <a:r>
              <a:t>    USP Code: column.usp.code_L68  |  Longitud: 100.0 mm</a:t>
            </a:r>
            <a:br/>
            <a:r>
              <a:t>    Tamaño Partícula: 1.7 µm  |  Temp: 40.0°C</a:t>
            </a:r>
            <a:br/>
            <a:r>
              <a:t>    Flujo: 0.5 mL/min  |  T0: 0.4571959788769226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0.055320451243781, n_datos: 6</a:t>
            </a:r>
          </a:p>
        </p:txBody>
      </p:sp>
      <p:pic>
        <p:nvPicPr>
          <p:cNvPr id="3" name="Picture 2" descr="alpha_grafica_Purine nucleotides _CHEMONTID_0001506__1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T3</a:t>
            </a:r>
            <a:br/>
            <a:r>
              <a:t>    USP Code: column.usp.code_L1  |  Longitud: 100.0 mm</a:t>
            </a:r>
            <a:br/>
            <a:r>
              <a:t>    Tamaño Partícula: 2.7 µm  |  Temp: 40.0°C</a:t>
            </a:r>
            <a:br/>
            <a:r>
              <a:t>    Flujo: 0.2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0.0549059660241268, n_datos: 6</a:t>
            </a:r>
          </a:p>
        </p:txBody>
      </p:sp>
      <p:pic>
        <p:nvPicPr>
          <p:cNvPr id="3" name="Picture 2" descr="alpha_grafica_Purine nucleotides _CHEMONTID_0001506__6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0.0  |  pH2: 0.0  |  Columna: HILICON iHILIC-(P) Classic, HILIC, PEEK</a:t>
            </a:r>
            <a:br/>
            <a:r>
              <a:t>    USP Code: column.usp.code_L122  |  Longitud: 50.0 mm</a:t>
            </a:r>
            <a:br/>
            <a:r>
              <a:t>    Tamaño Partícula: 5.0 µm  |  Temp: 30.0°C</a:t>
            </a:r>
            <a:br/>
            <a:r>
              <a:t>    Flujo: 0.12 mL/min  |  T0: 0.91875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0.0544315420510685, n_datos: 6</a:t>
            </a:r>
          </a:p>
        </p:txBody>
      </p:sp>
      <p:pic>
        <p:nvPicPr>
          <p:cNvPr id="3" name="Picture 2" descr="alpha_grafica_Purine nucleotides _CHEMONTID_0001506__6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0.0  |  pH2: 0.0  |  Columna: HILICON iHILIC-(P) Classic, HILIC, PEEK</a:t>
            </a:r>
            <a:br/>
            <a:r>
              <a:t>    USP Code: column.usp.code_L122  |  Longitud: 50.0 mm</a:t>
            </a:r>
            <a:br/>
            <a:r>
              <a:t>    Tamaño Partícula: 5.0 µm  |  Temp: 45.0°C</a:t>
            </a:r>
            <a:br/>
            <a:r>
              <a:t>    Flujo: 0.12 mL/min  |  T0: 0.91875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0.3162330582226512, n_datos: 6</a:t>
            </a:r>
          </a:p>
        </p:txBody>
      </p:sp>
      <p:pic>
        <p:nvPicPr>
          <p:cNvPr id="3" name="Picture 2" descr="alpha_grafica_Purine nucleotides _CHEMONTID_0001506__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T3</a:t>
            </a:r>
            <a:br/>
            <a:r>
              <a:t>    USP Code: column.usp.code_L1  |  Longitud: 100.0 mm</a:t>
            </a:r>
            <a:br/>
            <a:r>
              <a:t>    Tamaño Partícula: 2.7 µm  |  Temp: 40.0°C</a:t>
            </a:r>
            <a:br/>
            <a:r>
              <a:t>    Flujo: 0.2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0.0544213972953028, n_datos: 7</a:t>
            </a:r>
          </a:p>
        </p:txBody>
      </p:sp>
      <p:pic>
        <p:nvPicPr>
          <p:cNvPr id="3" name="Picture 2" descr="alpha_grafica_Purine nucleotides _CHEMONTID_0001506__6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0.0  |  pH2: 0.0  |  Columna: HILICON iHILIC-(P) Classic, HILIC, PEEK</a:t>
            </a:r>
            <a:br/>
            <a:r>
              <a:t>    USP Code: column.usp.code_L122  |  Longitud: 50.0 mm</a:t>
            </a:r>
            <a:br/>
            <a:r>
              <a:t>    Tamaño Partícula: 5.0 µm  |  Temp: 30.0°C</a:t>
            </a:r>
            <a:br/>
            <a:r>
              <a:t>    Flujo: 0.12 mL/min  |  T0: 0.91875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0.0543300247789174, n_datos: 6</a:t>
            </a:r>
          </a:p>
        </p:txBody>
      </p:sp>
      <p:pic>
        <p:nvPicPr>
          <p:cNvPr id="3" name="Picture 2" descr="alpha_grafica_Purine nucleotides _CHEMONTID_0001506__7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0.0  |  pH2: 0.0  |  Columna: HILICON iHILIC-(P) Classic, HILIC, PEEK</a:t>
            </a:r>
            <a:br/>
            <a:r>
              <a:t>    USP Code: column.usp.code_L122  |  Longitud: 50.0 mm</a:t>
            </a:r>
            <a:br/>
            <a:r>
              <a:t>    Tamaño Partícula: 5.0 µm  |  Temp: 30.0°C</a:t>
            </a:r>
            <a:br/>
            <a:r>
              <a:t>    Flujo: 0.12 mL/min  |  T0: 0.91875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0.0543270254271473, n_datos: 7</a:t>
            </a:r>
          </a:p>
        </p:txBody>
      </p:sp>
      <p:pic>
        <p:nvPicPr>
          <p:cNvPr id="3" name="Picture 2" descr="alpha_grafica_Purine nucleotides _CHEMONTID_0001506__7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0.0  |  pH2: 0.0  |  Columna: HILICON iHILIC-(P) Classic, HILIC, PEEK</a:t>
            </a:r>
            <a:br/>
            <a:r>
              <a:t>    USP Code: column.usp.code_L122  |  Longitud: 50.0 mm</a:t>
            </a:r>
            <a:br/>
            <a:r>
              <a:t>    Tamaño Partícula: 5.0 µm  |  Temp: 30.0°C</a:t>
            </a:r>
            <a:br/>
            <a:r>
              <a:t>    Flujo: 0.12 mL/min  |  T0: 0.91875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0.0541681135832156, n_datos: 5</a:t>
            </a:r>
          </a:p>
        </p:txBody>
      </p:sp>
      <p:pic>
        <p:nvPicPr>
          <p:cNvPr id="3" name="Picture 2" descr="alpha_grafica_Purine nucleotides _CHEMONTID_0001506__6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0.0  |  pH2: 0.0  |  Columna: HILICON iHILIC-(P) Classic, HILIC, PEEK</a:t>
            </a:r>
            <a:br/>
            <a:r>
              <a:t>    USP Code: column.usp.code_L122  |  Longitud: 50.0 mm</a:t>
            </a:r>
            <a:br/>
            <a:r>
              <a:t>    Tamaño Partícula: 5.0 µm  |  Temp: 30.0°C</a:t>
            </a:r>
            <a:br/>
            <a:r>
              <a:t>    Flujo: 0.12 mL/min  |  T0: 0.91875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0.0537684611273647, n_datos: 5</a:t>
            </a:r>
          </a:p>
        </p:txBody>
      </p:sp>
      <p:pic>
        <p:nvPicPr>
          <p:cNvPr id="3" name="Picture 2" descr="alpha_grafica_Purine nucleotides _CHEMONTID_0001506__1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BEH C18</a:t>
            </a:r>
            <a:br/>
            <a:r>
              <a:t>    USP Code: column.usp.code_L1  |  Longitud: 100.0 mm</a:t>
            </a:r>
            <a:br/>
            <a:r>
              <a:t>    Tamaño Partícula: 1.7 µm  |  Temp: 40.54166666666666°C</a:t>
            </a:r>
            <a:br/>
            <a:r>
              <a:t>    Flujo: 0.1 mL/min  |  T0: 2.205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0.0523050147223261, n_datos: 5</a:t>
            </a:r>
          </a:p>
        </p:txBody>
      </p:sp>
      <p:pic>
        <p:nvPicPr>
          <p:cNvPr id="3" name="Picture 2" descr="alpha_grafica_Purine nucleotides _CHEMONTID_0001506__7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6.0  |  pH2: 6.0  |  Columna: Merck SeQuant ZIC-HILIC</a:t>
            </a:r>
            <a:br/>
            <a:r>
              <a:t>    USP Code: column.usp.code_L114  |  Longitud: 150.0 mm</a:t>
            </a:r>
            <a:br/>
            <a:r>
              <a:t>    Tamaño Partícula: 5.0 µm  |  Temp: 25.0°C</a:t>
            </a:r>
            <a:br/>
            <a:r>
              <a:t>    Flujo: 0.75 mL/min  |  T0: 0.441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0.0488295739362499, n_datos: 5</a:t>
            </a:r>
          </a:p>
        </p:txBody>
      </p:sp>
      <p:pic>
        <p:nvPicPr>
          <p:cNvPr id="3" name="Picture 2" descr="alpha_grafica_Purine nucleotides _CHEMONTID_0001506__2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5.0 µm  |  Temp: 40.78947368421053°C</a:t>
            </a:r>
            <a:br/>
            <a:r>
              <a:t>    Flujo: 0.1 mL/min  |  T0: 2.205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0.0481863026994943, n_datos: 5</a:t>
            </a:r>
          </a:p>
        </p:txBody>
      </p:sp>
      <p:pic>
        <p:nvPicPr>
          <p:cNvPr id="3" name="Picture 2" descr="alpha_grafica_Purine nucleotides _CHEMONTID_0001506__1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T3</a:t>
            </a:r>
            <a:br/>
            <a:r>
              <a:t>    USP Code: column.usp.code_L1  |  Longitud: 100.0 mm</a:t>
            </a:r>
            <a:br/>
            <a:r>
              <a:t>    Tamaño Partícula: 2.7 µm  |  Temp: 40.0°C</a:t>
            </a:r>
            <a:br/>
            <a:r>
              <a:t>    Flujo: 0.2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0.0475622910789517, n_datos: 5</a:t>
            </a:r>
          </a:p>
        </p:txBody>
      </p:sp>
      <p:pic>
        <p:nvPicPr>
          <p:cNvPr id="3" name="Picture 2" descr="alpha_grafica_Purine nucleotides _CHEMONTID_0001506__6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0.0  |  pH2: 0.0  |  Columna: Agilent InfinityLab Poroshell 120 HILIC-Z (Peek-lined)</a:t>
            </a:r>
            <a:br/>
            <a:r>
              <a:t>    USP Code: column.usp.code_L114  |  Longitud: 50.0 mm</a:t>
            </a:r>
            <a:br/>
            <a:r>
              <a:t>    Tamaño Partícula: 2.7 µm  |  Temp: 30.0°C</a:t>
            </a:r>
            <a:br/>
            <a:r>
              <a:t>    Flujo: 0.12 mL/min  |  T0: 0.91875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0.0453477450244692, n_datos: 5</a:t>
            </a:r>
          </a:p>
        </p:txBody>
      </p:sp>
      <p:pic>
        <p:nvPicPr>
          <p:cNvPr id="3" name="Picture 2" descr="alpha_grafica_Purine nucleotides _CHEMONTID_0001506__7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0.0  |  pH2: 0.0  |  Columna: Waters Atlantis Premier BEH Z-HILIC</a:t>
            </a:r>
            <a:br/>
            <a:r>
              <a:t>    USP Code: column.usp.code_L122  |  Longitud: 100.0 mm</a:t>
            </a:r>
            <a:br/>
            <a:r>
              <a:t>    Tamaño Partícula: 1.7 µm  |  Temp: 40.0°C</a:t>
            </a:r>
            <a:br/>
            <a:r>
              <a:t>    Flujo: 0.15 mL/min  |  T0: 1.47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0.2932863403343993, n_datos: 6</a:t>
            </a:r>
          </a:p>
        </p:txBody>
      </p:sp>
      <p:pic>
        <p:nvPicPr>
          <p:cNvPr id="3" name="Picture 2" descr="alpha_grafica_Purine nucleotides _CHEMONTID_0001506__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T3</a:t>
            </a:r>
            <a:br/>
            <a:r>
              <a:t>    USP Code: column.usp.code_L1  |  Longitud: 100.0 mm</a:t>
            </a:r>
            <a:br/>
            <a:r>
              <a:t>    Tamaño Partícula: 2.7 µm  |  Temp: 40.0°C</a:t>
            </a:r>
            <a:br/>
            <a:r>
              <a:t>    Flujo: 0.15 mL/min  |  T0: 1.47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0.04415369546529, n_datos: 5</a:t>
            </a:r>
          </a:p>
        </p:txBody>
      </p:sp>
      <p:pic>
        <p:nvPicPr>
          <p:cNvPr id="3" name="Picture 2" descr="alpha_grafica_Purine nucleotides _CHEMONTID_0001506__7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0.0  |  pH2: 0.0  |  Columna: Waters Atlantis Premier BEH Z-HILIC</a:t>
            </a:r>
            <a:br/>
            <a:r>
              <a:t>    USP Code: column.usp.code_L122  |  Longitud: 100.0 mm</a:t>
            </a:r>
            <a:br/>
            <a:r>
              <a:t>    Tamaño Partícula: 1.7 µm  |  Temp: 40.0°C</a:t>
            </a:r>
            <a:br/>
            <a:r>
              <a:t>    Flujo: 0.17 mL/min  |  T0: 1.2970588235294116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0.0441125233964436, n_datos: 5</a:t>
            </a:r>
          </a:p>
        </p:txBody>
      </p:sp>
      <p:pic>
        <p:nvPicPr>
          <p:cNvPr id="3" name="Picture 2" descr="alpha_grafica_Purine nucleotides _CHEMONTID_0001506__8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0.0  |  pH2: 0.0  |  Columna: Waters Atlantis Premier BEH Z-HILIC</a:t>
            </a:r>
            <a:br/>
            <a:r>
              <a:t>    USP Code: column.usp.code_L122  |  Longitud: 100.0 mm</a:t>
            </a:r>
            <a:br/>
            <a:r>
              <a:t>    Tamaño Partícula: 1.7 µm  |  Temp: 40.0°C</a:t>
            </a:r>
            <a:br/>
            <a:r>
              <a:t>    Flujo: 0.15 mL/min  |  T0: 1.47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0.0440958709856051, n_datos: 6</a:t>
            </a:r>
          </a:p>
        </p:txBody>
      </p:sp>
      <p:pic>
        <p:nvPicPr>
          <p:cNvPr id="3" name="Picture 2" descr="alpha_grafica_Purine nucleotides _CHEMONTID_0001506__8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0.0  |  pH2: 0.0  |  Columna: Waters Atlantis Premier BEH Z-HILIC</a:t>
            </a:r>
            <a:br/>
            <a:r>
              <a:t>    USP Code: column.usp.code_L122  |  Longitud: 100.0 mm</a:t>
            </a:r>
            <a:br/>
            <a:r>
              <a:t>    Tamaño Partícula: 1.7 µm  |  Temp: 40.0°C</a:t>
            </a:r>
            <a:br/>
            <a:r>
              <a:t>    Flujo: 0.16 mL/min  |  T0: 1.378125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0.0440852963307255, n_datos: 6</a:t>
            </a:r>
          </a:p>
        </p:txBody>
      </p:sp>
      <p:pic>
        <p:nvPicPr>
          <p:cNvPr id="3" name="Picture 2" descr="alpha_grafica_Purine nucleotides _CHEMONTID_0001506__8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0.0  |  pH2: 0.0  |  Columna: Waters Atlantis Premier BEH Z-HILIC</a:t>
            </a:r>
            <a:br/>
            <a:r>
              <a:t>    USP Code: column.usp.code_L122  |  Longitud: 100.0 mm</a:t>
            </a:r>
            <a:br/>
            <a:r>
              <a:t>    Tamaño Partícula: 1.7 µm  |  Temp: 40.0°C</a:t>
            </a:r>
            <a:br/>
            <a:r>
              <a:t>    Flujo: 0.15 mL/min  |  T0: 1.47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0.0440842004246419, n_datos: 6</a:t>
            </a:r>
          </a:p>
        </p:txBody>
      </p:sp>
      <p:pic>
        <p:nvPicPr>
          <p:cNvPr id="3" name="Picture 2" descr="alpha_grafica_Purine nucleotides _CHEMONTID_0001506__8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0.0  |  pH2: 0.0  |  Columna: Waters Atlantis Premier BEH Z-HILIC</a:t>
            </a:r>
            <a:br/>
            <a:r>
              <a:t>    USP Code: column.usp.code_L122  |  Longitud: 100.0 mm</a:t>
            </a:r>
            <a:br/>
            <a:r>
              <a:t>    Tamaño Partícula: 1.7 µm  |  Temp: 40.0°C</a:t>
            </a:r>
            <a:br/>
            <a:r>
              <a:t>    Flujo: 0.15 mL/min  |  T0: 1.47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0.0440738736012052, n_datos: 6</a:t>
            </a:r>
          </a:p>
        </p:txBody>
      </p:sp>
      <p:pic>
        <p:nvPicPr>
          <p:cNvPr id="3" name="Picture 2" descr="alpha_grafica_Purine nucleotides _CHEMONTID_0001506__8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0.0  |  pH2: 0.0  |  Columna: Waters Atlantis Premier BEH Z-HILIC</a:t>
            </a:r>
            <a:br/>
            <a:r>
              <a:t>    USP Code: column.usp.code_L122  |  Longitud: 100.0 mm</a:t>
            </a:r>
            <a:br/>
            <a:r>
              <a:t>    Tamaño Partícula: 1.7 µm  |  Temp: 40.0°C</a:t>
            </a:r>
            <a:br/>
            <a:r>
              <a:t>    Flujo: 0.15 mL/min  |  T0: 1.47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0.0440282369171572, n_datos: 6</a:t>
            </a:r>
          </a:p>
        </p:txBody>
      </p:sp>
      <p:pic>
        <p:nvPicPr>
          <p:cNvPr id="3" name="Picture 2" descr="alpha_grafica_Purine nucleotides _CHEMONTID_0001506__8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0.0  |  pH2: 0.0  |  Columna: Waters Atlantis Premier BEH Z-HILIC</a:t>
            </a:r>
            <a:br/>
            <a:r>
              <a:t>    USP Code: column.usp.code_L122  |  Longitud: 100.0 mm</a:t>
            </a:r>
            <a:br/>
            <a:r>
              <a:t>    Tamaño Partícula: 1.7 µm  |  Temp: 40.0°C</a:t>
            </a:r>
            <a:br/>
            <a:r>
              <a:t>    Flujo: 0.15 mL/min  |  T0: 1.47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0.0308045912079665, n_datos: 6</a:t>
            </a:r>
          </a:p>
        </p:txBody>
      </p:sp>
      <p:pic>
        <p:nvPicPr>
          <p:cNvPr id="3" name="Picture 2" descr="alpha_grafica_Purine nucleotides _CHEMONTID_0001506__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Phenomenex Kinetex XB-C18</a:t>
            </a:r>
            <a:br/>
            <a:r>
              <a:t>    USP Code: column.usp.code_L1  |  Longitud: 100.0 mm</a:t>
            </a:r>
            <a:br/>
            <a:r>
              <a:t>    Tamaño Partícula: 1.7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nucleosides (CHEMONTID:0000480): 1.0, n_datos: 5</a:t>
            </a:r>
          </a:p>
        </p:txBody>
      </p:sp>
      <p:pic>
        <p:nvPicPr>
          <p:cNvPr id="3" name="Picture 2" descr="alpha_grafica_Pyrimidine nucleosides _CHEMONTID_0000480__8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UPLC C18</a:t>
            </a:r>
            <a:br/>
            <a:r>
              <a:t>    USP Code: column.usp.code_L1  |  Longitud: 100.0 mm</a:t>
            </a:r>
            <a:br/>
            <a:r>
              <a:t>    Tamaño Partícula: 1.6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nucleosides (CHEMONTID:0000480): 0.4305508543501202, n_datos: 5</a:t>
            </a:r>
          </a:p>
        </p:txBody>
      </p:sp>
      <p:pic>
        <p:nvPicPr>
          <p:cNvPr id="3" name="Picture 2" descr="alpha_grafica_Pyrimidine nucleosides _CHEMONTID_0000480__8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41.0°C</a:t>
            </a:r>
            <a:br/>
            <a:r>
              <a:t>    Flujo: 0.3 mL/min  |  T0: 0.735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0.2729157105138947, n_datos: 6</a:t>
            </a:r>
          </a:p>
        </p:txBody>
      </p:sp>
      <p:pic>
        <p:nvPicPr>
          <p:cNvPr id="3" name="Picture 2" descr="alpha_grafica_Purine nucleotides _CHEMONTID_0001506__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Phenomenex Kinetex C18</a:t>
            </a:r>
            <a:br/>
            <a:r>
              <a:t>    USP Code: column.usp.code_L1  |  Longitud: 150.0 mm</a:t>
            </a:r>
            <a:br/>
            <a:r>
              <a:t>    Tamaño Partícula: 1.7 µm  |  Temp: 30.0°C</a:t>
            </a:r>
            <a:br/>
            <a:r>
              <a:t>    Flujo: 0.3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nucleosides (CHEMONTID:0000480): 0.393729927307886, n_datos: 5</a:t>
            </a:r>
          </a:p>
        </p:txBody>
      </p:sp>
      <p:pic>
        <p:nvPicPr>
          <p:cNvPr id="3" name="Picture 2" descr="alpha_grafica_Pyrimidine nucleosides _CHEMONTID_0000480__8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Agilent ZORBAX Extend-C18</a:t>
            </a:r>
            <a:br/>
            <a:r>
              <a:t>    USP Code: column.usp.code_L1  |  Longitud: 50.0 mm</a:t>
            </a:r>
            <a:br/>
            <a:r>
              <a:t>    Tamaño Partícula: 1.8 µm  |  Temp: 35.0°C</a:t>
            </a:r>
            <a:br/>
            <a:r>
              <a:t>    Flujo: 0.1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nucleosides (CHEMONTID:0000480): 0.2605866729450032, n_datos: 5</a:t>
            </a:r>
          </a:p>
        </p:txBody>
      </p:sp>
      <p:pic>
        <p:nvPicPr>
          <p:cNvPr id="3" name="Picture 2" descr="alpha_grafica_Pyrimidine nucleosides _CHEMONTID_0000480__9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0.0  |  pH2: 0.0  |  Columna: Waters ACQUITY UPLC BEH Amide</a:t>
            </a:r>
            <a:br/>
            <a:r>
              <a:t>    USP Code: column.usp.code_L68  |  Longitud: 100.0 mm</a:t>
            </a:r>
            <a:br/>
            <a:r>
              <a:t>    Tamaño Partícula: 1.7 µm  |  Temp: 40.0°C</a:t>
            </a:r>
            <a:br/>
            <a:r>
              <a:t>    Flujo: 0.5 mL/min  |  T0: 0.4571959788769226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nucleosides (CHEMONTID:0000480): 0.2600863553605545, n_datos: 5</a:t>
            </a:r>
          </a:p>
        </p:txBody>
      </p:sp>
      <p:pic>
        <p:nvPicPr>
          <p:cNvPr id="3" name="Picture 2" descr="alpha_grafica_Pyrimidine nucleosides _CHEMONTID_0000480__9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0.0  |  pH2: 0.0  |  Columna: Waters ACQUITY UPLC BEH Amide</a:t>
            </a:r>
            <a:br/>
            <a:r>
              <a:t>    USP Code: column.usp.code_L68  |  Longitud: 100.0 mm</a:t>
            </a:r>
            <a:br/>
            <a:r>
              <a:t>    Tamaño Partícula: 1.7 µm  |  Temp: 40.0°C</a:t>
            </a:r>
            <a:br/>
            <a:r>
              <a:t>    Flujo: 0.5 mL/min  |  T0: 0.4571959788769226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nucleosides (CHEMONTID:0000480): 0.215879893731676, n_datos: 5</a:t>
            </a:r>
          </a:p>
        </p:txBody>
      </p:sp>
      <p:pic>
        <p:nvPicPr>
          <p:cNvPr id="3" name="Picture 2" descr="alpha_grafica_Pyrimidine nucleosides _CHEMONTID_0000480__8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40.0°C</a:t>
            </a:r>
            <a:br/>
            <a:r>
              <a:t>    Flujo: 0.3 mL/min  |  T0: 0.735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nucleosides (CHEMONTID:0000480): 0.1454225099288596, n_datos: 5</a:t>
            </a:r>
          </a:p>
        </p:txBody>
      </p:sp>
      <p:pic>
        <p:nvPicPr>
          <p:cNvPr id="3" name="Picture 2" descr="alpha_grafica_Pyrimidine nucleosides _CHEMONTID_0000480__9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Thermo Scientific Hypersil GOLD</a:t>
            </a:r>
            <a:br/>
            <a:r>
              <a:t>    USP Code: column.usp.code_L1  |  Longitud: 113.75 mm</a:t>
            </a:r>
            <a:br/>
            <a:r>
              <a:t>    Tamaño Partícula: 1.9 µm  |  Temp: 40.0°C</a:t>
            </a:r>
            <a:br/>
            <a:r>
              <a:t>    Flujo: 0.4 mL/min  |  T0: 0.6500755324656243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nucleosides (CHEMONTID:0000480): 0.1439102769923232, n_datos: 5</a:t>
            </a:r>
          </a:p>
        </p:txBody>
      </p:sp>
      <p:pic>
        <p:nvPicPr>
          <p:cNvPr id="3" name="Picture 2" descr="alpha_grafica_Pyrimidine nucleosides _CHEMONTID_0000480__9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0.0  |  pH2: 3.0  |  Columna: Merck SeQuant ZIC-HILIC</a:t>
            </a:r>
            <a:br/>
            <a:r>
              <a:t>    USP Code: column.usp.code_L114  |  Longitud: 145.45454545454547 mm</a:t>
            </a:r>
            <a:br/>
            <a:r>
              <a:t>    Tamaño Partícula: 4.863636363636363 µm  |  Temp: 25.0°C</a:t>
            </a:r>
            <a:br/>
            <a:r>
              <a:t>    Flujo: 0.25 mL/min  |  T0: 1.3300246658237755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nucleosides (CHEMONTID:0000480): 0.1396500128867177, n_datos: 5</a:t>
            </a:r>
          </a:p>
        </p:txBody>
      </p:sp>
      <p:pic>
        <p:nvPicPr>
          <p:cNvPr id="3" name="Picture 2" descr="alpha_grafica_Pyrimidine nucleosides _CHEMONTID_0000480__8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nucleosides (CHEMONTID:0000480): 0.1229979613678231, n_datos: 9</a:t>
            </a:r>
          </a:p>
        </p:txBody>
      </p:sp>
      <p:pic>
        <p:nvPicPr>
          <p:cNvPr id="3" name="Picture 2" descr="alpha_grafica_Pyrimidine nucleosides _CHEMONTID_0000480__9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2.6  |  pH2: 0.0  |  Columna: Waters ACQUITY UPLC BEH C18</a:t>
            </a:r>
            <a:br/>
            <a:r>
              <a:t>    USP Code: column.usp.code_L1  |  Longitud: 50.0 mm</a:t>
            </a:r>
            <a:br/>
            <a:r>
              <a:t>    Tamaño Partícula: 1.7 µm  |  Temp: 40.0°C</a:t>
            </a:r>
            <a:br/>
            <a:r>
              <a:t>    Flujo: 0.6 mL/min  |  T0: 0.18375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nucleosides (CHEMONTID:0000480): 0.1199112568219727, n_datos: 5</a:t>
            </a:r>
          </a:p>
        </p:txBody>
      </p:sp>
      <p:pic>
        <p:nvPicPr>
          <p:cNvPr id="3" name="Picture 2" descr="alpha_grafica_Pyrimidine nucleosides _CHEMONTID_0000480__8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42.5°C</a:t>
            </a:r>
            <a:br/>
            <a:r>
              <a:t>    Flujo: 0.3 mL/min  |  T0: 0.735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nucleosides (CHEMONTID:0000480): 0.0827841517665412, n_datos: 5</a:t>
            </a:r>
          </a:p>
        </p:txBody>
      </p:sp>
      <p:pic>
        <p:nvPicPr>
          <p:cNvPr id="3" name="Picture 2" descr="alpha_grafica_Pyrimidine nucleosides _CHEMONTID_0000480__8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37.5°C</a:t>
            </a:r>
            <a:br/>
            <a:r>
              <a:t>    Flujo: 0.3 mL/min  |  T0: 0.735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1463</TotalTime>
  <Words>32127</Words>
  <Application>Microsoft Office PowerPoint</Application>
  <PresentationFormat>Presentación en pantalla (4:3)</PresentationFormat>
  <Paragraphs>1624</Paragraphs>
  <Slides>406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406</vt:i4>
      </vt:variant>
    </vt:vector>
  </HeadingPairs>
  <TitlesOfParts>
    <vt:vector size="409" baseType="lpstr">
      <vt:lpstr>Arial</vt:lpstr>
      <vt:lpstr>Calibri</vt:lpstr>
      <vt:lpstr>Office Theme</vt:lpstr>
      <vt:lpstr>Purine nucleotides (CHEMONTID:0001506): 0.5738737317826021, n_datos: 5</vt:lpstr>
      <vt:lpstr>Purine nucleotides (CHEMONTID:0001506): 0.4827516396349261, n_datos: 6</vt:lpstr>
      <vt:lpstr>Purine nucleotides (CHEMONTID:0001506): 0.3433006906701384, n_datos: 5</vt:lpstr>
      <vt:lpstr>Purine nucleotides (CHEMONTID:0001506): 0.3395016613769094, n_datos: 6</vt:lpstr>
      <vt:lpstr>Purine nucleotides (CHEMONTID:0001506): 0.3346492607882939, n_datos: 6</vt:lpstr>
      <vt:lpstr>Purine nucleotides (CHEMONTID:0001506): 0.3326242503070628, n_datos: 5</vt:lpstr>
      <vt:lpstr>Purine nucleotides (CHEMONTID:0001506): 0.3162330582226512, n_datos: 6</vt:lpstr>
      <vt:lpstr>Purine nucleotides (CHEMONTID:0001506): 0.2932863403343993, n_datos: 6</vt:lpstr>
      <vt:lpstr>Purine nucleotides (CHEMONTID:0001506): 0.2729157105138947, n_datos: 6</vt:lpstr>
      <vt:lpstr>Purine nucleotides (CHEMONTID:0001506): 0.2728324592119163, n_datos: 6</vt:lpstr>
      <vt:lpstr>Purine nucleotides (CHEMONTID:0001506): 0.264342776115517, n_datos: 6</vt:lpstr>
      <vt:lpstr>Purine nucleotides (CHEMONTID:0001506): 0.2478690927736551, n_datos: 7</vt:lpstr>
      <vt:lpstr>Purine nucleotides (CHEMONTID:0001506): 0.2417964357350095, n_datos: 6</vt:lpstr>
      <vt:lpstr>Purine nucleotides (CHEMONTID:0001506): 0.2386691185002631, n_datos: 6</vt:lpstr>
      <vt:lpstr>Purine nucleotides (CHEMONTID:0001506): 0.2315330952068568, n_datos: 5</vt:lpstr>
      <vt:lpstr>Purine nucleotides (CHEMONTID:0001506): 0.2205430416205132, n_datos: 6</vt:lpstr>
      <vt:lpstr>Purine nucleotides (CHEMONTID:0001506): 0.2082145186211549, n_datos: 6</vt:lpstr>
      <vt:lpstr>Purine nucleotides (CHEMONTID:0001506): 0.2064877882576348, n_datos: 6</vt:lpstr>
      <vt:lpstr>Purine nucleotides (CHEMONTID:0001506): 0.201341782680942, n_datos: 7</vt:lpstr>
      <vt:lpstr>Purine nucleotides (CHEMONTID:0001506): 0.1978883986483073, n_datos: 7</vt:lpstr>
      <vt:lpstr>Purine nucleotides (CHEMONTID:0001506): 0.192234053345263, n_datos: 5</vt:lpstr>
      <vt:lpstr>Purine nucleotides (CHEMONTID:0001506): 0.1868063230247944, n_datos: 6</vt:lpstr>
      <vt:lpstr>Purine nucleotides (CHEMONTID:0001506): 0.1866636428439978, n_datos: 6</vt:lpstr>
      <vt:lpstr>Purine nucleotides (CHEMONTID:0001506): 0.1837865175618181, n_datos: 6</vt:lpstr>
      <vt:lpstr>Purine nucleotides (CHEMONTID:0001506): 0.1835576087443776, n_datos: 6</vt:lpstr>
      <vt:lpstr>Purine nucleotides (CHEMONTID:0001506): 0.178792106114189, n_datos: 6</vt:lpstr>
      <vt:lpstr>Purine nucleotides (CHEMONTID:0001506): 0.1719039602031169, n_datos: 6</vt:lpstr>
      <vt:lpstr>Purine nucleotides (CHEMONTID:0001506): 0.1665221369187306, n_datos: 6</vt:lpstr>
      <vt:lpstr>Purine nucleotides (CHEMONTID:0001506): 0.1661785754478746, n_datos: 6</vt:lpstr>
      <vt:lpstr>Purine nucleotides (CHEMONTID:0001506): 0.1061806626900564, n_datos: 6</vt:lpstr>
      <vt:lpstr>Purine nucleotides (CHEMONTID:0001506): 0.1042973051402274, n_datos: 6</vt:lpstr>
      <vt:lpstr>Purine nucleotides (CHEMONTID:0001506): 0.1023096912319665, n_datos: 6</vt:lpstr>
      <vt:lpstr>Purine nucleotides (CHEMONTID:0001506): 0.0996970902607267, n_datos: 7</vt:lpstr>
      <vt:lpstr>Purine nucleotides (CHEMONTID:0001506): 0.097389683301203, n_datos: 8</vt:lpstr>
      <vt:lpstr>Purine nucleotides (CHEMONTID:0001506): 0.0948838892098461, n_datos: 7</vt:lpstr>
      <vt:lpstr>Purine nucleotides (CHEMONTID:0001506): 0.0940031996910729, n_datos: 6</vt:lpstr>
      <vt:lpstr>Purine nucleotides (CHEMONTID:0001506): 0.0900050631096138, n_datos: 8</vt:lpstr>
      <vt:lpstr>Purine nucleotides (CHEMONTID:0001506): 0.0899162439684339, n_datos: 7</vt:lpstr>
      <vt:lpstr>Purine nucleotides (CHEMONTID:0001506): 0.0883885207583125, n_datos: 7</vt:lpstr>
      <vt:lpstr>Purine nucleotides (CHEMONTID:0001506): 0.0879968152863945, n_datos: 7</vt:lpstr>
      <vt:lpstr>Purine nucleotides (CHEMONTID:0001506): 0.086483841239018, n_datos: 9</vt:lpstr>
      <vt:lpstr>Purine nucleotides (CHEMONTID:0001506): 0.0842027718570323, n_datos: 6</vt:lpstr>
      <vt:lpstr>Purine nucleotides (CHEMONTID:0001506): 0.0834177652270014, n_datos: 8</vt:lpstr>
      <vt:lpstr>Purine nucleotides (CHEMONTID:0001506): 0.0830185114866767, n_datos: 5</vt:lpstr>
      <vt:lpstr>Purine nucleotides (CHEMONTID:0001506): 0.0825770302178892, n_datos: 9</vt:lpstr>
      <vt:lpstr>Purine nucleotides (CHEMONTID:0001506): 0.081859574639035, n_datos: 5</vt:lpstr>
      <vt:lpstr>Purine nucleotides (CHEMONTID:0001506): 0.0802265549834687, n_datos: 6</vt:lpstr>
      <vt:lpstr>Purine nucleotides (CHEMONTID:0001506): 0.0800342190062574, n_datos: 6</vt:lpstr>
      <vt:lpstr>Purine nucleotides (CHEMONTID:0001506): 0.0793053530542671, n_datos: 7</vt:lpstr>
      <vt:lpstr>Purine nucleotides (CHEMONTID:0001506): 0.078695055699704, n_datos: 8</vt:lpstr>
      <vt:lpstr>Purine nucleotides (CHEMONTID:0001506): 0.0781667152505429, n_datos: 5</vt:lpstr>
      <vt:lpstr>Purine nucleotides (CHEMONTID:0001506): 0.0730964225468593, n_datos: 6</vt:lpstr>
      <vt:lpstr>Purine nucleotides (CHEMONTID:0001506): 0.070208030557424, n_datos: 5</vt:lpstr>
      <vt:lpstr>Purine nucleotides (CHEMONTID:0001506): 0.0698770624315185, n_datos: 8</vt:lpstr>
      <vt:lpstr>Purine nucleotides (CHEMONTID:0001506): 0.0691489909647083, n_datos: 5</vt:lpstr>
      <vt:lpstr>Purine nucleotides (CHEMONTID:0001506): 0.0679136325289934, n_datos: 7</vt:lpstr>
      <vt:lpstr>Purine nucleotides (CHEMONTID:0001506): 0.0677447971298046, n_datos: 6</vt:lpstr>
      <vt:lpstr>Purine nucleotides (CHEMONTID:0001506): 0.0672106273059491, n_datos: 8</vt:lpstr>
      <vt:lpstr>Purine nucleotides (CHEMONTID:0001506): 0.0663478534587212, n_datos: 6</vt:lpstr>
      <vt:lpstr>Purine nucleotides (CHEMONTID:0001506): 0.0655621981394484, n_datos: 5</vt:lpstr>
      <vt:lpstr>Purine nucleotides (CHEMONTID:0001506): 0.0621591461259642, n_datos: 8</vt:lpstr>
      <vt:lpstr>Purine nucleotides (CHEMONTID:0001506): 0.0595617651393646, n_datos: 5</vt:lpstr>
      <vt:lpstr>Purine nucleotides (CHEMONTID:0001506): 0.0587050348803303, n_datos: 6</vt:lpstr>
      <vt:lpstr>Purine nucleotides (CHEMONTID:0001506): 0.056653627803163, n_datos: 6</vt:lpstr>
      <vt:lpstr>Purine nucleotides (CHEMONTID:0001506): 0.0566291566568365, n_datos: 7</vt:lpstr>
      <vt:lpstr>Purine nucleotides (CHEMONTID:0001506): 0.0557035279242097, n_datos: 5</vt:lpstr>
      <vt:lpstr>Purine nucleotides (CHEMONTID:0001506): 0.055320451243781, n_datos: 6</vt:lpstr>
      <vt:lpstr>Purine nucleotides (CHEMONTID:0001506): 0.0549059660241268, n_datos: 6</vt:lpstr>
      <vt:lpstr>Purine nucleotides (CHEMONTID:0001506): 0.0544315420510685, n_datos: 6</vt:lpstr>
      <vt:lpstr>Purine nucleotides (CHEMONTID:0001506): 0.0544213972953028, n_datos: 7</vt:lpstr>
      <vt:lpstr>Purine nucleotides (CHEMONTID:0001506): 0.0543300247789174, n_datos: 6</vt:lpstr>
      <vt:lpstr>Purine nucleotides (CHEMONTID:0001506): 0.0543270254271473, n_datos: 7</vt:lpstr>
      <vt:lpstr>Purine nucleotides (CHEMONTID:0001506): 0.0541681135832156, n_datos: 5</vt:lpstr>
      <vt:lpstr>Purine nucleotides (CHEMONTID:0001506): 0.0537684611273647, n_datos: 5</vt:lpstr>
      <vt:lpstr>Purine nucleotides (CHEMONTID:0001506): 0.0523050147223261, n_datos: 5</vt:lpstr>
      <vt:lpstr>Purine nucleotides (CHEMONTID:0001506): 0.0488295739362499, n_datos: 5</vt:lpstr>
      <vt:lpstr>Purine nucleotides (CHEMONTID:0001506): 0.0481863026994943, n_datos: 5</vt:lpstr>
      <vt:lpstr>Purine nucleotides (CHEMONTID:0001506): 0.0475622910789517, n_datos: 5</vt:lpstr>
      <vt:lpstr>Purine nucleotides (CHEMONTID:0001506): 0.0453477450244692, n_datos: 5</vt:lpstr>
      <vt:lpstr>Purine nucleotides (CHEMONTID:0001506): 0.04415369546529, n_datos: 5</vt:lpstr>
      <vt:lpstr>Purine nucleotides (CHEMONTID:0001506): 0.0441125233964436, n_datos: 5</vt:lpstr>
      <vt:lpstr>Purine nucleotides (CHEMONTID:0001506): 0.0440958709856051, n_datos: 6</vt:lpstr>
      <vt:lpstr>Purine nucleotides (CHEMONTID:0001506): 0.0440852963307255, n_datos: 6</vt:lpstr>
      <vt:lpstr>Purine nucleotides (CHEMONTID:0001506): 0.0440842004246419, n_datos: 6</vt:lpstr>
      <vt:lpstr>Purine nucleotides (CHEMONTID:0001506): 0.0440738736012052, n_datos: 6</vt:lpstr>
      <vt:lpstr>Purine nucleotides (CHEMONTID:0001506): 0.0440282369171572, n_datos: 6</vt:lpstr>
      <vt:lpstr>Purine nucleotides (CHEMONTID:0001506): 0.0308045912079665, n_datos: 6</vt:lpstr>
      <vt:lpstr>Pyrimidine nucleosides (CHEMONTID:0000480): 1.0, n_datos: 5</vt:lpstr>
      <vt:lpstr>Pyrimidine nucleosides (CHEMONTID:0000480): 0.4305508543501202, n_datos: 5</vt:lpstr>
      <vt:lpstr>Pyrimidine nucleosides (CHEMONTID:0000480): 0.393729927307886, n_datos: 5</vt:lpstr>
      <vt:lpstr>Pyrimidine nucleosides (CHEMONTID:0000480): 0.2605866729450032, n_datos: 5</vt:lpstr>
      <vt:lpstr>Pyrimidine nucleosides (CHEMONTID:0000480): 0.2600863553605545, n_datos: 5</vt:lpstr>
      <vt:lpstr>Pyrimidine nucleosides (CHEMONTID:0000480): 0.215879893731676, n_datos: 5</vt:lpstr>
      <vt:lpstr>Pyrimidine nucleosides (CHEMONTID:0000480): 0.1454225099288596, n_datos: 5</vt:lpstr>
      <vt:lpstr>Pyrimidine nucleosides (CHEMONTID:0000480): 0.1439102769923232, n_datos: 5</vt:lpstr>
      <vt:lpstr>Pyrimidine nucleosides (CHEMONTID:0000480): 0.1396500128867177, n_datos: 5</vt:lpstr>
      <vt:lpstr>Pyrimidine nucleosides (CHEMONTID:0000480): 0.1229979613678231, n_datos: 9</vt:lpstr>
      <vt:lpstr>Pyrimidine nucleosides (CHEMONTID:0000480): 0.1199112568219727, n_datos: 5</vt:lpstr>
      <vt:lpstr>Pyrimidine nucleosides (CHEMONTID:0000480): 0.0827841517665412, n_datos: 5</vt:lpstr>
      <vt:lpstr>Pyrimidine nucleosides (CHEMONTID:0000480): 0.0820324462265905, n_datos: 5</vt:lpstr>
      <vt:lpstr>Pyrimidine nucleosides (CHEMONTID:0000480): 0.0806357677793785, n_datos: 5</vt:lpstr>
      <vt:lpstr>Pyrimidine nucleosides (CHEMONTID:0000480): 0.0750160064611764, n_datos: 5</vt:lpstr>
      <vt:lpstr>Pyrimidine nucleosides (CHEMONTID:0000480): 0.0721639717006471, n_datos: 5</vt:lpstr>
      <vt:lpstr>Pyrimidine nucleosides (CHEMONTID:0000480): 0.0682018490978416, n_datos: 5</vt:lpstr>
      <vt:lpstr>Pyrimidine nucleosides (CHEMONTID:0000480): 0.0643938642780129, n_datos: 5</vt:lpstr>
      <vt:lpstr>Pyrimidine nucleosides (CHEMONTID:0000480): 0.0590057704425531, n_datos: 5</vt:lpstr>
      <vt:lpstr>Pyrimidine nucleosides (CHEMONTID:0000480): 0.0509368743365325, n_datos: 5</vt:lpstr>
      <vt:lpstr>Pyrimidine nucleosides (CHEMONTID:0000480): 0.0427459936002009, n_datos: 5</vt:lpstr>
      <vt:lpstr>Pyrimidine nucleosides (CHEMONTID:0000480): 0.039537445935656, n_datos: 5</vt:lpstr>
      <vt:lpstr>Pyrimidine nucleosides (CHEMONTID:0000480): 0.0383176896756966, n_datos: 5</vt:lpstr>
      <vt:lpstr>Pyrimidine nucleosides (CHEMONTID:0000480): 0.0308049457709939, n_datos: 5</vt:lpstr>
      <vt:lpstr>Pyrimidine nucleosides (CHEMONTID:0000480): 0.030280301003931, n_datos: 6</vt:lpstr>
      <vt:lpstr>Purine nucleosides (CHEMONTID:0000479): 1.0, n_datos: 6</vt:lpstr>
      <vt:lpstr>Purine nucleosides (CHEMONTID:0000479): 0.5494866372437485, n_datos: 5</vt:lpstr>
      <vt:lpstr>Purine nucleosides (CHEMONTID:0000479): 0.2565729633042244, n_datos: 6</vt:lpstr>
      <vt:lpstr>Purine nucleosides (CHEMONTID:0000479): 0.2502608608746281, n_datos: 5</vt:lpstr>
      <vt:lpstr>Purine nucleosides (CHEMONTID:0000479): 0.1272030078673805, n_datos: 9</vt:lpstr>
      <vt:lpstr>Purine nucleosides (CHEMONTID:0000479): 0.1043589152644537, n_datos: 9</vt:lpstr>
      <vt:lpstr>Purine nucleosides (CHEMONTID:0000479): 0.0949928391986888, n_datos: 8</vt:lpstr>
      <vt:lpstr>Purine nucleosides (CHEMONTID:0000479): 0.079119402956408, n_datos: 5</vt:lpstr>
      <vt:lpstr>Purine nucleosides (CHEMONTID:0000479): 0.0769262951561736, n_datos: 6</vt:lpstr>
      <vt:lpstr>Purine nucleosides (CHEMONTID:0000479): 0.0649257327781317, n_datos: 7</vt:lpstr>
      <vt:lpstr>Purine nucleosides (CHEMONTID:0000479): 0.0645616739946087, n_datos: 7</vt:lpstr>
      <vt:lpstr>Purine nucleosides (CHEMONTID:0000479): 0.0643162918354578, n_datos: 6</vt:lpstr>
      <vt:lpstr>Purine nucleosides (CHEMONTID:0000479): 0.0641611423247688, n_datos: 6</vt:lpstr>
      <vt:lpstr>Purine nucleosides (CHEMONTID:0000479): 0.0637573073258623, n_datos: 7</vt:lpstr>
      <vt:lpstr>Purine nucleosides (CHEMONTID:0000479): 0.0631165831716842, n_datos: 7</vt:lpstr>
      <vt:lpstr>Purine nucleosides (CHEMONTID:0000479): 0.0626017536010326, n_datos: 7</vt:lpstr>
      <vt:lpstr>Purine nucleosides (CHEMONTID:0000479): 0.0616739571565687, n_datos: 7</vt:lpstr>
      <vt:lpstr>Purine nucleosides (CHEMONTID:0000479): 0.0615158600121945, n_datos: 7</vt:lpstr>
      <vt:lpstr>Purine nucleosides (CHEMONTID:0000479): 0.0611508517206908, n_datos: 7</vt:lpstr>
      <vt:lpstr>Purine nucleosides (CHEMONTID:0000479): 0.0606118447094964, n_datos: 6</vt:lpstr>
      <vt:lpstr>Purine nucleosides (CHEMONTID:0000479): 0.0605626015561051, n_datos: 7</vt:lpstr>
      <vt:lpstr>Purine nucleosides (CHEMONTID:0000479): 0.0602005671608485, n_datos: 7</vt:lpstr>
      <vt:lpstr>Purine nucleosides (CHEMONTID:0000479): 0.0600822329145698, n_datos: 7</vt:lpstr>
      <vt:lpstr>Purine nucleosides (CHEMONTID:0000479): 0.0595000423485104, n_datos: 7</vt:lpstr>
      <vt:lpstr>Purine nucleosides (CHEMONTID:0000479): 0.0582153339861741, n_datos: 7</vt:lpstr>
      <vt:lpstr>Purine nucleosides (CHEMONTID:0000479): 0.0581592614718978, n_datos: 7</vt:lpstr>
      <vt:lpstr>Purine nucleosides (CHEMONTID:0000479): 0.056710286226998, n_datos: 7</vt:lpstr>
      <vt:lpstr>Purine nucleosides (CHEMONTID:0000479): 0.0561637132711416, n_datos: 6</vt:lpstr>
      <vt:lpstr>Purine nucleosides (CHEMONTID:0000479): 0.0542300368583659, n_datos: 7</vt:lpstr>
      <vt:lpstr>Purine nucleosides (CHEMONTID:0000479): 0.053601631623619, n_datos: 6</vt:lpstr>
      <vt:lpstr>Purine nucleosides (CHEMONTID:0000479): 0.0534861885681733, n_datos: 7</vt:lpstr>
      <vt:lpstr>Purine nucleosides (CHEMONTID:0000479): 0.0528001428194982, n_datos: 6</vt:lpstr>
      <vt:lpstr>Purine nucleosides (CHEMONTID:0000479): 0.0467173329749542, n_datos: 7</vt:lpstr>
      <vt:lpstr>Purine nucleosides (CHEMONTID:0000479): 0.0466589355859703, n_datos: 6</vt:lpstr>
      <vt:lpstr>Purine nucleosides (CHEMONTID:0000479): 0.042729334002566, n_datos: 8</vt:lpstr>
      <vt:lpstr>Purine nucleosides (CHEMONTID:0000479): 0.0425716270406741, n_datos: 5</vt:lpstr>
      <vt:lpstr>Purine nucleosides (CHEMONTID:0000479): 0.0416620056582996, n_datos: 7</vt:lpstr>
      <vt:lpstr>Purine nucleosides (CHEMONTID:0000479): 0.0414285782165292, n_datos: 5</vt:lpstr>
      <vt:lpstr>Purine nucleosides (CHEMONTID:0000479): 0.0412908406658717, n_datos: 5</vt:lpstr>
      <vt:lpstr>Purine nucleosides (CHEMONTID:0000479): 0.0374429057425513, n_datos: 5</vt:lpstr>
      <vt:lpstr>Purine nucleosides (CHEMONTID:0000479): 0.0370794244140838, n_datos: 5</vt:lpstr>
      <vt:lpstr>Purine nucleosides (CHEMONTID:0000479): 0.0365732784415055, n_datos: 6</vt:lpstr>
      <vt:lpstr>Purine nucleosides (CHEMONTID:0000479): 0.0364747876401836, n_datos: 5</vt:lpstr>
      <vt:lpstr>Purine nucleosides (CHEMONTID:0000479): 0.035975526085285, n_datos: 5</vt:lpstr>
      <vt:lpstr>5'-deoxyribonucleosides (CHEMONTID:0004502): 1.0, n_datos: 5</vt:lpstr>
      <vt:lpstr>Nucleoside and nucleotide analogues (CHEMONTID:0003737): 1.0, n_datos: 5</vt:lpstr>
      <vt:lpstr>Pyrimidine nucleotides (CHEMONTID:0001509): 0.5178923594046082, n_datos: 6</vt:lpstr>
      <vt:lpstr>Pyrimidine nucleotides (CHEMONTID:0001509): 0.3368603561075373, n_datos: 5</vt:lpstr>
      <vt:lpstr>Pyrimidine nucleotides (CHEMONTID:0001509): 0.2953713169025804, n_datos: 5</vt:lpstr>
      <vt:lpstr>Pyrimidine nucleotides (CHEMONTID:0001509): 0.2278468811087084, n_datos: 5</vt:lpstr>
      <vt:lpstr>Pyrimidine nucleotides (CHEMONTID:0001509): 0.1976104894165163, n_datos: 5</vt:lpstr>
      <vt:lpstr>Pyrimidine nucleotides (CHEMONTID:0001509): 0.1300518953044362, n_datos: 6</vt:lpstr>
      <vt:lpstr>Pyrimidine nucleotides (CHEMONTID:0001509): 0.1183149403399146, n_datos: 7</vt:lpstr>
      <vt:lpstr>Pyrimidine nucleotides (CHEMONTID:0001509): 0.1180814441845681, n_datos: 7</vt:lpstr>
      <vt:lpstr>Pyrimidine nucleotides (CHEMONTID:0001509): 0.0839821568089677, n_datos: 6</vt:lpstr>
      <vt:lpstr>Pyrimidine nucleotides (CHEMONTID:0001509): 0.0640427443401051, n_datos: 6</vt:lpstr>
      <vt:lpstr>Pyrimidine nucleotides (CHEMONTID:0001509): 0.059710315775758, n_datos: 5</vt:lpstr>
      <vt:lpstr>Pyrimidine nucleotides (CHEMONTID:0001509): 0.0564312190868853, n_datos: 5</vt:lpstr>
      <vt:lpstr>Pyrimidine nucleotides (CHEMONTID:0001509): 0.0552608111593166, n_datos: 5</vt:lpstr>
      <vt:lpstr>Pyrimidine nucleotides (CHEMONTID:0001509): 0.0539452055308842, n_datos: 5</vt:lpstr>
      <vt:lpstr>Pyrimidine nucleotides (CHEMONTID:0001509): 0.0523017309514404, n_datos: 5</vt:lpstr>
      <vt:lpstr>Pyrimidine nucleotides (CHEMONTID:0001509): 0.0520081528463518, n_datos: 5</vt:lpstr>
      <vt:lpstr>Pyrimidine nucleotides (CHEMONTID:0001509): 0.0518176759691934, n_datos: 5</vt:lpstr>
      <vt:lpstr>Pyrimidine nucleotides (CHEMONTID:0001509): 0.0517396736559715, n_datos: 9</vt:lpstr>
      <vt:lpstr>Pyrimidine nucleotides (CHEMONTID:0001509): 0.0517345678039286, n_datos: 7</vt:lpstr>
      <vt:lpstr>Pyrimidine nucleotides (CHEMONTID:0001509): 0.050951106972739, n_datos: 8</vt:lpstr>
      <vt:lpstr>Pyrimidine nucleotides (CHEMONTID:0001509): 0.0461971282351722, n_datos: 9</vt:lpstr>
      <vt:lpstr>Pyrimidine nucleotides (CHEMONTID:0001509): 0.0460168808166917, n_datos: 8</vt:lpstr>
      <vt:lpstr>Pyrimidine nucleotides (CHEMONTID:0001509): 0.0450269235630459, n_datos: 6</vt:lpstr>
      <vt:lpstr>Pyrimidine nucleotides (CHEMONTID:0001509): 0.0442950220259189, n_datos: 5</vt:lpstr>
      <vt:lpstr>Pyrimidine nucleotides (CHEMONTID:0001509): 0.0431287461505406, n_datos: 6</vt:lpstr>
      <vt:lpstr>Pyrimidine nucleotides (CHEMONTID:0001509): 0.0421219252952619, n_datos: 5</vt:lpstr>
      <vt:lpstr>Pyrimidine nucleotides (CHEMONTID:0001509): 0.0396805261968625, n_datos: 9</vt:lpstr>
      <vt:lpstr>Pyrimidine nucleotides (CHEMONTID:0001509): 0.0390155456086726, n_datos: 5</vt:lpstr>
      <vt:lpstr>Pyrimidine nucleotides (CHEMONTID:0001509): 0.0377591310202357, n_datos: 5</vt:lpstr>
      <vt:lpstr>Pyrimidine nucleotides (CHEMONTID:0001509): 0.0370968785109969, n_datos: 9</vt:lpstr>
      <vt:lpstr>Pyrimidine nucleotides (CHEMONTID:0001509): 0.0365251515190364, n_datos: 5</vt:lpstr>
      <vt:lpstr>Pyrimidine nucleotides (CHEMONTID:0001509): 0.0347089863253953, n_datos: 7</vt:lpstr>
      <vt:lpstr>Pyrimidine nucleotides (CHEMONTID:0001509): 0.0345047525246615, n_datos: 7</vt:lpstr>
      <vt:lpstr>Pyrimidine nucleotides (CHEMONTID:0001509): 0.0341112398813394, n_datos: 5</vt:lpstr>
      <vt:lpstr>Pyrimidine nucleotides (CHEMONTID:0001509): 0.026995818421863, n_datos: 9</vt:lpstr>
      <vt:lpstr>Pyrimidine nucleotides (CHEMONTID:0001509): 0.0251984493943801, n_datos: 7</vt:lpstr>
      <vt:lpstr>Pyrimidine nucleotides (CHEMONTID:0001509): 0.0223845857693391, n_datos: 6</vt:lpstr>
      <vt:lpstr>Pyrimidine nucleotides (CHEMONTID:0001509): 0.0177298471379929, n_datos: 5</vt:lpstr>
      <vt:lpstr>Pyrimidine nucleotides (CHEMONTID:0001509): 0.0175842654486798, n_datos: 6</vt:lpstr>
      <vt:lpstr>Pyrimidine nucleotides (CHEMONTID:0001509): 0.0142409953825197, n_datos: 6</vt:lpstr>
      <vt:lpstr>Pyrimidine nucleotides (CHEMONTID:0001509): 0.0139755057357632, n_datos: 7</vt:lpstr>
      <vt:lpstr>Pyrimidine nucleotides (CHEMONTID:0001509): 0.0138954249056506, n_datos: 7</vt:lpstr>
      <vt:lpstr>Pyrimidine nucleotides (CHEMONTID:0001509): 0.0133408098906187, n_datos: 7</vt:lpstr>
      <vt:lpstr>Pyrimidine nucleotides (CHEMONTID:0001509): 0.012827461293439, n_datos: 7</vt:lpstr>
      <vt:lpstr>Pyrimidine nucleotides (CHEMONTID:0001509): 0.0128032682194002, n_datos: 7</vt:lpstr>
      <vt:lpstr>Pyrimidine nucleotides (CHEMONTID:0001509): 0.0124977329945291, n_datos: 7</vt:lpstr>
      <vt:lpstr>Steroids and steroid derivatives (CHEMONTID:0000258): 0.5934764975355507, n_datos: 7</vt:lpstr>
      <vt:lpstr>Steroids and steroid derivatives (CHEMONTID:0000258): 0.4823586695212872, n_datos: 8</vt:lpstr>
      <vt:lpstr>Steroids and steroid derivatives (CHEMONTID:0000258): 0.1965073275242254, n_datos: 6</vt:lpstr>
      <vt:lpstr>Steroids and steroid derivatives (CHEMONTID:0000258): 0.1624656421572006, n_datos: 6</vt:lpstr>
      <vt:lpstr>Steroids and steroid derivatives (CHEMONTID:0000258): 0.1551504270656016, n_datos: 5</vt:lpstr>
      <vt:lpstr>Steroids and steroid derivatives (CHEMONTID:0000258): 0.1550088837385297, n_datos: 7</vt:lpstr>
      <vt:lpstr>Steroids and steroid derivatives (CHEMONTID:0000258): 0.1365367260826629, n_datos: 5</vt:lpstr>
      <vt:lpstr>Steroids and steroid derivatives (CHEMONTID:0000258): 0.1002292087572988, n_datos: 5</vt:lpstr>
      <vt:lpstr>Steroids and steroid derivatives (CHEMONTID:0000258): 0.1001487064079628, n_datos: 5</vt:lpstr>
      <vt:lpstr>Steroids and steroid derivatives (CHEMONTID:0000258): 0.1000871038527685, n_datos: 5</vt:lpstr>
      <vt:lpstr>Steroids and steroid derivatives (CHEMONTID:0000258): 0.0993114768403481, n_datos: 5</vt:lpstr>
      <vt:lpstr>Steroids and steroid derivatives (CHEMONTID:0000258): 0.0992979950638508, n_datos: 5</vt:lpstr>
      <vt:lpstr>Steroids and steroid derivatives (CHEMONTID:0000258): 0.0541938888503225, n_datos: 6</vt:lpstr>
      <vt:lpstr>Steroids and steroid derivatives (CHEMONTID:0000258): 0.0538120521719117, n_datos: 6</vt:lpstr>
      <vt:lpstr>Steroids and steroid derivatives (CHEMONTID:0000258): 0.0521386406343811, n_datos: 6</vt:lpstr>
      <vt:lpstr>Steroids and steroid derivatives (CHEMONTID:0000258): 0.0508422843839795, n_datos: 6</vt:lpstr>
      <vt:lpstr>Steroids and steroid derivatives (CHEMONTID:0000258): 0.0504876292071319, n_datos: 6</vt:lpstr>
      <vt:lpstr>Steroids and steroid derivatives (CHEMONTID:0000258): 0.048964976802273, n_datos: 6</vt:lpstr>
      <vt:lpstr>Steroids and steroid derivatives (CHEMONTID:0000258): 0.0397642375632226, n_datos: 6</vt:lpstr>
      <vt:lpstr>Steroids and steroid derivatives (CHEMONTID:0000258): 0.0361169573984068, n_datos: 6</vt:lpstr>
      <vt:lpstr>Steroids and steroid derivatives (CHEMONTID:0000258): 0.0350337019646125, n_datos: 6</vt:lpstr>
      <vt:lpstr>Steroids and steroid derivatives (CHEMONTID:0000258): 0.0343960374067011, n_datos: 6</vt:lpstr>
      <vt:lpstr>Steroids and steroid derivatives (CHEMONTID:0000258): 0.0324696920948515, n_datos: 6</vt:lpstr>
      <vt:lpstr>Steroids and steroid derivatives (CHEMONTID:0000258): 0.0321681296754392, n_datos: 6</vt:lpstr>
      <vt:lpstr>Steroids and steroid derivatives (CHEMONTID:0000258): 0.0317487211129419, n_datos: 6</vt:lpstr>
      <vt:lpstr>Steroids and steroid derivatives (CHEMONTID:0000258): 0.0309612643124572, n_datos: 6</vt:lpstr>
      <vt:lpstr>Steroids and steroid derivatives (CHEMONTID:0000258): 0.0309479261803584, n_datos: 6</vt:lpstr>
      <vt:lpstr>Steroids and steroid derivatives (CHEMONTID:0000258): 0.0309176720983895, n_datos: 6</vt:lpstr>
      <vt:lpstr>Steroids and steroid derivatives (CHEMONTID:0000258): 0.0309159224997016, n_datos: 5</vt:lpstr>
      <vt:lpstr>Steroids and steroid derivatives (CHEMONTID:0000258): 0.0306438292849233, n_datos: 6</vt:lpstr>
      <vt:lpstr>Steroids and steroid derivatives (CHEMONTID:0000258): 0.0305188595838463, n_datos: 6</vt:lpstr>
      <vt:lpstr>Steroids and steroid derivatives (CHEMONTID:0000258): 0.0304858088291718, n_datos: 6</vt:lpstr>
      <vt:lpstr>Steroids and steroid derivatives (CHEMONTID:0000258): 0.0302127886123189, n_datos: 6</vt:lpstr>
      <vt:lpstr>Steroids and steroid derivatives (CHEMONTID:0000258): 0.0282430950619789, n_datos: 5</vt:lpstr>
      <vt:lpstr>Steroids and steroid derivatives (CHEMONTID:0000258): 0.0264453433338774, n_datos: 6</vt:lpstr>
      <vt:lpstr>Steroids and steroid derivatives (CHEMONTID:0000258): 0.026312501085529, n_datos: 6</vt:lpstr>
      <vt:lpstr>Steroids and steroid derivatives (CHEMONTID:0000258): 0.0262900999919216, n_datos: 6</vt:lpstr>
      <vt:lpstr>Steroids and steroid derivatives (CHEMONTID:0000258): 0.026280632125195, n_datos: 6</vt:lpstr>
      <vt:lpstr>Steroids and steroid derivatives (CHEMONTID:0000258): 0.0262562160241163, n_datos: 6</vt:lpstr>
      <vt:lpstr>Steroids and steroid derivatives (CHEMONTID:0000258): 0.0251697297540084, n_datos: 6</vt:lpstr>
      <vt:lpstr>Steroids and steroid derivatives (CHEMONTID:0000258): 0.0244276124721882, n_datos: 6</vt:lpstr>
      <vt:lpstr>Steroids and steroid derivatives (CHEMONTID:0000258): 0.0108193894447287, n_datos: 5</vt:lpstr>
      <vt:lpstr>Steroids and steroid derivatives (CHEMONTID:0000258): 0.0105821468602893, n_datos: 6</vt:lpstr>
      <vt:lpstr>Fatty Acyls (CHEMONTID:0003909): 0.4711646852458064, n_datos: 9</vt:lpstr>
      <vt:lpstr>Fatty Acyls (CHEMONTID:0003909): 0.4637324298154223, n_datos: 8</vt:lpstr>
      <vt:lpstr>Fatty Acyls (CHEMONTID:0003909): 0.3757694874135396, n_datos: 8</vt:lpstr>
      <vt:lpstr>Fatty Acyls (CHEMONTID:0003909): 0.3746656645565284, n_datos: 7</vt:lpstr>
      <vt:lpstr>Fatty Acyls (CHEMONTID:0003909): 0.3428376945084435, n_datos: 7</vt:lpstr>
      <vt:lpstr>Fatty Acyls (CHEMONTID:0003909): 0.3378394349676937, n_datos: 6</vt:lpstr>
      <vt:lpstr>Fatty Acyls (CHEMONTID:0003909): 0.3200422245478569, n_datos: 6</vt:lpstr>
      <vt:lpstr>Fatty Acyls (CHEMONTID:0003909): 0.3126775887060637, n_datos: 5</vt:lpstr>
      <vt:lpstr>Fatty Acyls (CHEMONTID:0003909): 0.2908784518162692, n_datos: 5</vt:lpstr>
      <vt:lpstr>Fatty Acyls (CHEMONTID:0003909): 0.2897148224827894, n_datos: 5</vt:lpstr>
      <vt:lpstr>Fatty Acyls (CHEMONTID:0003909): 0.2877314499024749, n_datos: 7</vt:lpstr>
      <vt:lpstr>Fatty Acyls (CHEMONTID:0003909): 0.2766035505616028, n_datos: 5</vt:lpstr>
      <vt:lpstr>Fatty Acyls (CHEMONTID:0003909): 0.274722343555749, n_datos: 5</vt:lpstr>
      <vt:lpstr>Fatty Acyls (CHEMONTID:0003909): 0.2595073865474641, n_datos: 5</vt:lpstr>
      <vt:lpstr>Fatty Acyls (CHEMONTID:0003909): 0.2578207304499417, n_datos: 5</vt:lpstr>
      <vt:lpstr>Fatty Acyls (CHEMONTID:0003909): 0.243946208267147, n_datos: 5</vt:lpstr>
      <vt:lpstr>Fatty Acyls (CHEMONTID:0003909): 0.2370870695300082, n_datos: 5</vt:lpstr>
      <vt:lpstr>Fatty Acyls (CHEMONTID:0003909): 0.2341281301000143, n_datos: 5</vt:lpstr>
      <vt:lpstr>Fatty Acyls (CHEMONTID:0003909): 0.2207197166581475, n_datos: 5</vt:lpstr>
      <vt:lpstr>Fatty Acyls (CHEMONTID:0003909): 0.2146716880204022, n_datos: 5</vt:lpstr>
      <vt:lpstr>Fatty Acyls (CHEMONTID:0003909): 0.2112661698654993, n_datos: 5</vt:lpstr>
      <vt:lpstr>Fatty Acyls (CHEMONTID:0003909): 0.210610805284088, n_datos: 5</vt:lpstr>
      <vt:lpstr>Fatty Acyls (CHEMONTID:0003909): 0.2001941360038937, n_datos: 5</vt:lpstr>
      <vt:lpstr>Fatty Acyls (CHEMONTID:0003909): 0.2001060099298998, n_datos: 5</vt:lpstr>
      <vt:lpstr>Fatty Acyls (CHEMONTID:0003909): 0.1970421297435194, n_datos: 5</vt:lpstr>
      <vt:lpstr>Fatty Acyls (CHEMONTID:0003909): 0.1660845555824193, n_datos: 7</vt:lpstr>
      <vt:lpstr>Fatty Acyls (CHEMONTID:0003909): 0.101356800066162, n_datos: 8</vt:lpstr>
      <vt:lpstr>Fatty Acyls (CHEMONTID:0003909): 0.0977984261084926, n_datos: 9</vt:lpstr>
      <vt:lpstr>Fatty Acyls (CHEMONTID:0003909): 0.0459352883602718, n_datos: 7</vt:lpstr>
      <vt:lpstr>Fatty Acyls (CHEMONTID:0003909): 0.042199869874004, n_datos: 5</vt:lpstr>
      <vt:lpstr>Fatty Acyls (CHEMONTID:0003909): 0.0400973120525983, n_datos: 6</vt:lpstr>
      <vt:lpstr>Fatty Acyls (CHEMONTID:0003909): 0.0121942774712076, n_datos: 6</vt:lpstr>
      <vt:lpstr>Fatty Acyls (CHEMONTID:0003909): 0.0039291857649794, n_datos: 7</vt:lpstr>
      <vt:lpstr>Fatty Acyls (CHEMONTID:0003909): 0.0038113241645736, n_datos: 8</vt:lpstr>
      <vt:lpstr>Hydroxy acids and derivatives (CHEMONTID:0000472): 1.0, n_datos: 6</vt:lpstr>
      <vt:lpstr>Hydroxy acids and derivatives (CHEMONTID:0000472): 0.8041358997369904, n_datos: 9</vt:lpstr>
      <vt:lpstr>Hydroxy acids and derivatives (CHEMONTID:0000472): 0.7608508030426142, n_datos: 5</vt:lpstr>
      <vt:lpstr>Hydroxy acids and derivatives (CHEMONTID:0000472): 0.6752428157533557, n_datos: 8</vt:lpstr>
      <vt:lpstr>Hydroxy acids and derivatives (CHEMONTID:0000472): 0.6525290278375189, n_datos: 5</vt:lpstr>
      <vt:lpstr>Hydroxy acids and derivatives (CHEMONTID:0000472): 0.643957806125093, n_datos: 6</vt:lpstr>
      <vt:lpstr>Hydroxy acids and derivatives (CHEMONTID:0000472): 0.4864238391080094, n_datos: 8</vt:lpstr>
      <vt:lpstr>Hydroxy acids and derivatives (CHEMONTID:0000472): 0.2123206109976743, n_datos: 5</vt:lpstr>
      <vt:lpstr>Hydroxy acids and derivatives (CHEMONTID:0000472): 0.1959384671188371, n_datos: 5</vt:lpstr>
      <vt:lpstr>Hydroxy acids and derivatives (CHEMONTID:0000472): 0.1815401962611516, n_datos: 5</vt:lpstr>
      <vt:lpstr>Hydroxy acids and derivatives (CHEMONTID:0000472): 0.1396317190177147, n_datos: 6</vt:lpstr>
      <vt:lpstr>Hydroxy acids and derivatives (CHEMONTID:0000472): 0.1251015181619989, n_datos: 6</vt:lpstr>
      <vt:lpstr>Hydroxy acids and derivatives (CHEMONTID:0000472): 0.1248977182943599, n_datos: 5</vt:lpstr>
      <vt:lpstr>Hydroxy acids and derivatives (CHEMONTID:0000472): 0.1195843136566463, n_datos: 6</vt:lpstr>
      <vt:lpstr>Hydroxy acids and derivatives (CHEMONTID:0000472): 0.1191743381959526, n_datos: 5</vt:lpstr>
      <vt:lpstr>Hydroxy acids and derivatives (CHEMONTID:0000472): 0.117989067002227, n_datos: 5</vt:lpstr>
      <vt:lpstr>Hydroxy acids and derivatives (CHEMONTID:0000472): 0.1165136504042485, n_datos: 8</vt:lpstr>
      <vt:lpstr>Hydroxy acids and derivatives (CHEMONTID:0000472): 0.1116790653878846, n_datos: 9</vt:lpstr>
      <vt:lpstr>Hydroxy acids and derivatives (CHEMONTID:0000472): 0.1086892817665657, n_datos: 9</vt:lpstr>
      <vt:lpstr>Hydroxy acids and derivatives (CHEMONTID:0000472): 0.0909428412496271, n_datos: 7</vt:lpstr>
      <vt:lpstr>Hydroxy acids and derivatives (CHEMONTID:0000472): 0.0765760468510198, n_datos: 9</vt:lpstr>
      <vt:lpstr>Hydroxy acids and derivatives (CHEMONTID:0000472): 0.0740306244713104, n_datos: 8</vt:lpstr>
      <vt:lpstr>Hydroxy acids and derivatives (CHEMONTID:0000472): 0.0715029522034194, n_datos: 9</vt:lpstr>
      <vt:lpstr>Hydroxy acids and derivatives (CHEMONTID:0000472): 0.0643171996571985, n_datos: 9</vt:lpstr>
      <vt:lpstr>Hydroxy acids and derivatives (CHEMONTID:0000472): 0.0538410560389185, n_datos: 9</vt:lpstr>
      <vt:lpstr>Hydroxy acids and derivatives (CHEMONTID:0000472): 0.0488608471065165, n_datos: 9</vt:lpstr>
      <vt:lpstr>Hydroxy acids and derivatives (CHEMONTID:0000472): 0.0377184664991939, n_datos: 9</vt:lpstr>
      <vt:lpstr>Hydroxy acids and derivatives (CHEMONTID:0000472): 0.0363842358693749, n_datos: 5</vt:lpstr>
      <vt:lpstr>Hydroxy acids and derivatives (CHEMONTID:0000472): 0.0325741144280528, n_datos: 9</vt:lpstr>
      <vt:lpstr>Hydroxy acids and derivatives (CHEMONTID:0000472): 0.0292221139562735, n_datos: 8</vt:lpstr>
      <vt:lpstr>Hydroxy acids and derivatives (CHEMONTID:0000472): 0.0289036648111926, n_datos: 9</vt:lpstr>
      <vt:lpstr>Hydroxy acids and derivatives (CHEMONTID:0000472): 0.0130768704068125, n_datos: 9</vt:lpstr>
      <vt:lpstr>Hydroxy acids and derivatives (CHEMONTID:0000472): 0.0087757163765966, n_datos: 9</vt:lpstr>
      <vt:lpstr>Hydroxy acids and derivatives (CHEMONTID:0000472): 0.0068408971794265, n_datos: 9</vt:lpstr>
      <vt:lpstr>Hydroxy acids and derivatives (CHEMONTID:0000472): 0.0044350325559551, n_datos: 5</vt:lpstr>
      <vt:lpstr>Hydroxy acids and derivatives (CHEMONTID:0000472): 0.0034949375041368, n_datos: 5</vt:lpstr>
      <vt:lpstr>Keto acids and derivatives (CHEMONTID:0000389): 1.0, n_datos: 6</vt:lpstr>
      <vt:lpstr>Keto acids and derivatives (CHEMONTID:0000389): 0.1383896996680574, n_datos: 9</vt:lpstr>
      <vt:lpstr>Keto acids and derivatives (CHEMONTID:0000389): 0.0900871544436415, n_datos: 6</vt:lpstr>
      <vt:lpstr>Keto acids and derivatives (CHEMONTID:0000389): 0.0882346085941494, n_datos: 6</vt:lpstr>
      <vt:lpstr>Keto acids and derivatives (CHEMONTID:0000389): 0.0845824801537222, n_datos: 7</vt:lpstr>
      <vt:lpstr>Keto acids and derivatives (CHEMONTID:0000389): 0.0819166442685644, n_datos: 5</vt:lpstr>
      <vt:lpstr>Keto acids and derivatives (CHEMONTID:0000389): 0.0781987665518135, n_datos: 5</vt:lpstr>
      <vt:lpstr>Keto acids and derivatives (CHEMONTID:0000389): 0.0707716464613468, n_datos: 5</vt:lpstr>
      <vt:lpstr>Keto acids and derivatives (CHEMONTID:0000389): 0.0687501098087711, n_datos: 5</vt:lpstr>
      <vt:lpstr>Keto acids and derivatives (CHEMONTID:0000389): 0.0370145120239825, n_datos: 5</vt:lpstr>
      <vt:lpstr>Keto acids and derivatives (CHEMONTID:0000389): 0.0364063098180251, n_datos: 5</vt:lpstr>
      <vt:lpstr>Keto acids and derivatives (CHEMONTID:0000389): 0.0213052545522345, n_datos: 7</vt:lpstr>
      <vt:lpstr>Keto acids and derivatives (CHEMONTID:0000389): 0.0156775817076244, n_datos: 6</vt:lpstr>
      <vt:lpstr>Keto acids and derivatives (CHEMONTID:0000389): 0.0149800810240468, n_datos: 5</vt:lpstr>
      <vt:lpstr>Keto acids and derivatives (CHEMONTID:0000389): 0.0087739119653571, n_datos: 5</vt:lpstr>
      <vt:lpstr>Keto acids and derivatives (CHEMONTID:0000389): 0.0080389670512793, n_datos: 5</vt:lpstr>
      <vt:lpstr>Keto acids and derivatives (CHEMONTID:0000389): 0.0077950997295225, n_datos: 5</vt:lpstr>
      <vt:lpstr>Keto acids and derivatives (CHEMONTID:0000389): 0.0059622686278264, n_datos: 5</vt:lpstr>
      <vt:lpstr>Keto acids and derivatives (CHEMONTID:0000389): 0.0057286568025619, n_datos: 5</vt:lpstr>
      <vt:lpstr>Keto acids and derivatives (CHEMONTID:0000389): 0.0053849562287185, n_datos: 5</vt:lpstr>
      <vt:lpstr>Keto acids and derivatives (CHEMONTID:0000389): 0.005306925138265, n_datos: 5</vt:lpstr>
      <vt:lpstr>Keto acids and derivatives (CHEMONTID:0000389): 0.004740219473792, n_datos: 5</vt:lpstr>
      <vt:lpstr>Keto acids and derivatives (CHEMONTID:0000389): 0.0044480587097305, n_datos: 5</vt:lpstr>
      <vt:lpstr>Phenylpropanoic acids (CHEMONTID:0002551): 1.0, n_datos: 5</vt:lpstr>
      <vt:lpstr>Phenylpropanoic acids (CHEMONTID:0002551): 0.2324011083116829, n_datos: 6</vt:lpstr>
      <vt:lpstr>Phenylpropanoic acids (CHEMONTID:0002551): 0.2223677685138008, n_datos: 5</vt:lpstr>
      <vt:lpstr>Phenylpropanoic acids (CHEMONTID:0002551): 0.2060994276089537, n_datos: 5</vt:lpstr>
      <vt:lpstr>Phenylpropanoic acids (CHEMONTID:0002551): 0.2036234389205811, n_datos: 6</vt:lpstr>
      <vt:lpstr>Phenylpropanoic acids (CHEMONTID:0002551): 0.2008208731367535, n_datos: 6</vt:lpstr>
      <vt:lpstr>Phenylpropanoic acids (CHEMONTID:0002551): 0.1996962287984402, n_datos: 7</vt:lpstr>
      <vt:lpstr>Phenylpropanoic acids (CHEMONTID:0002551): 0.1968152824076145, n_datos: 7</vt:lpstr>
      <vt:lpstr>Phenylpropanoic acids (CHEMONTID:0002551): 0.1868395428462616, n_datos: 5</vt:lpstr>
      <vt:lpstr>Phenylpropanoic acids (CHEMONTID:0002551): 0.1788272855478583, n_datos: 5</vt:lpstr>
      <vt:lpstr>Phenylpropanoic acids (CHEMONTID:0002551): 0.1783807506899697, n_datos: 5</vt:lpstr>
      <vt:lpstr>Phenylpropanoic acids (CHEMONTID:0002551): 0.1768664119366277, n_datos: 5</vt:lpstr>
      <vt:lpstr>Phenylpropanoic acids (CHEMONTID:0002551): 0.1760081403530803, n_datos: 5</vt:lpstr>
      <vt:lpstr>Phenylpropanoic acids (CHEMONTID:0002551): 0.1746359290926281, n_datos: 6</vt:lpstr>
      <vt:lpstr>Phenylpropanoic acids (CHEMONTID:0002551): 0.174333207426629, n_datos: 7</vt:lpstr>
      <vt:lpstr>Phenylpropanoic acids (CHEMONTID:0002551): 0.1724697641244003, n_datos: 6</vt:lpstr>
      <vt:lpstr>Phenylpropanoic acids (CHEMONTID:0002551): 0.1719594053995824, n_datos: 6</vt:lpstr>
      <vt:lpstr>Phenylpropanoic acids (CHEMONTID:0002551): 0.1718727263022134, n_datos: 6</vt:lpstr>
      <vt:lpstr>Phenylpropanoic acids (CHEMONTID:0002551): 0.1718096018706501, n_datos: 6</vt:lpstr>
      <vt:lpstr>Phenylpropanoic acids (CHEMONTID:0002551): 0.1713242241236775, n_datos: 7</vt:lpstr>
      <vt:lpstr>Phenylpropanoic acids (CHEMONTID:0002551): 0.1710122455658648, n_datos: 7</vt:lpstr>
      <vt:lpstr>Phenylpropanoic acids (CHEMONTID:0002551): 0.1702372103481882, n_datos: 6</vt:lpstr>
      <vt:lpstr>Phenylpropanoic acids (CHEMONTID:0002551): 0.1701701202657858, n_datos: 6</vt:lpstr>
      <vt:lpstr>Phenylpropanoic acids (CHEMONTID:0002551): 0.1690784115798093, n_datos: 6</vt:lpstr>
      <vt:lpstr>Phenylpropanoic acids (CHEMONTID:0002551): 0.1405227002761108, n_datos: 6</vt:lpstr>
      <vt:lpstr>Phenylpropanoic acids (CHEMONTID:0002551): 0.1400223057878968, n_datos: 7</vt:lpstr>
      <vt:lpstr>Phenylpropanoic acids (CHEMONTID:0002551): 0.1379605311895654, n_datos: 6</vt:lpstr>
      <vt:lpstr>Phenylpropanoic acids (CHEMONTID:0002551): 0.129547754466434, n_datos: 6</vt:lpstr>
      <vt:lpstr>Phenylpropanoic acids (CHEMONTID:0002551): 0.1290814286818878, n_datos: 6</vt:lpstr>
      <vt:lpstr>Phenylpropanoic acids (CHEMONTID:0002551): 0.1279074737351571, n_datos: 6</vt:lpstr>
      <vt:lpstr>Phenylpropanoic acids (CHEMONTID:0002551): 0.1276210295841721, n_datos: 6</vt:lpstr>
      <vt:lpstr>Phenylpropanoic acids (CHEMONTID:0002551): 0.124023335202848, n_datos: 7</vt:lpstr>
      <vt:lpstr>Organic carbonic acids and derivatives (CHEMONTID:0000364): 1.0, n_datos: 9</vt:lpstr>
      <vt:lpstr>Organic carbonic acids and derivatives (CHEMONTID:0000364): 0.2121046916204926, n_datos: 7</vt:lpstr>
      <vt:lpstr>Organic carbonic acids and derivatives (CHEMONTID:0000364): 0.1816660959976511, n_datos: 5</vt:lpstr>
      <vt:lpstr>Carboxylic acids and derivatives (CHEMONTID:0000265): 1.0, n_datos: 9</vt:lpstr>
      <vt:lpstr>Carboxylic acids and derivatives (CHEMONTID:0000265): 0.1487084563073323, n_datos: 7</vt:lpstr>
      <vt:lpstr>Carboxylic acids and derivatives (CHEMONTID:0000265): 0.1482704309654999, n_datos: 7</vt:lpstr>
      <vt:lpstr>Carboxylic acids and derivatives (CHEMONTID:0000265): 0.1367613041105529, n_datos: 6</vt:lpstr>
      <vt:lpstr>Carboxylic acids and derivatives (CHEMONTID:0000265): 0.097014544184036, n_datos: 7</vt:lpstr>
      <vt:lpstr>Carboxylic acids and derivatives (CHEMONTID:0000265): 0.0945027497790491, n_datos: 8</vt:lpstr>
      <vt:lpstr>Carboxylic acids and derivatives (CHEMONTID:0000265): 0.071283357511507, n_datos: 9</vt:lpstr>
      <vt:lpstr>Carboxylic acids and derivatives (CHEMONTID:0000265): 0.0556524612504228, n_datos: 9</vt:lpstr>
      <vt:lpstr>Carboxylic acids and derivatives (CHEMONTID:0000265): 0.0515469462358232, n_datos: 8</vt:lpstr>
      <vt:lpstr>Carboxylic acids and derivatives (CHEMONTID:0000265): 0.0513258370048686, n_datos: 8</vt:lpstr>
      <vt:lpstr>Carboxylic acids and derivatives (CHEMONTID:0000265): 0.0489626562632646, n_datos: 8</vt:lpstr>
      <vt:lpstr>Carboxylic acids and derivatives (CHEMONTID:0000265): 0.037502069145895, n_datos: 5</vt:lpstr>
      <vt:lpstr>Carboxylic acids and derivatives (CHEMONTID:0000265): 0.0338443643750095, n_datos: 9</vt:lpstr>
      <vt:lpstr>Carboxylic acids and derivatives (CHEMONTID:0000265): 0.031635172024689, n_datos: 5</vt:lpstr>
      <vt:lpstr>Carboxylic acids and derivatives (CHEMONTID:0000265): 0.0193969835106857, n_datos: 8</vt:lpstr>
      <vt:lpstr>Carboxylic acids and derivatives (CHEMONTID:0000265): 0.0190222363474092, n_datos: 8</vt:lpstr>
      <vt:lpstr>Carboxylic acids and derivatives (CHEMONTID:0000265): 0.0032884315466923, n_datos: 7</vt:lpstr>
      <vt:lpstr>Carboxylic acids and derivatives (CHEMONTID:0000265): 0.0014607927821873, n_datos: 7</vt:lpstr>
      <vt:lpstr>Carboxylic acids and derivatives (CHEMONTID:0000265): 0.0012479597378537, n_datos: 6</vt:lpstr>
      <vt:lpstr>Carboxylic acids and derivatives (CHEMONTID:0000265): 0.0011939712786457, n_datos: 6</vt:lpstr>
      <vt:lpstr>Carboxylic acids and derivatives (CHEMONTID:0000265): 0.0011836844013538, n_datos: 5</vt:lpstr>
      <vt:lpstr>Carboxylic acids and derivatives (CHEMONTID:0000265): 0.0011149872414008, n_datos: 8</vt:lpstr>
      <vt:lpstr>Carboxylic acids and derivatives (CHEMONTID:0000265): 0.0011098674234973, n_datos: 8</vt:lpstr>
      <vt:lpstr>Carboxylic acids and derivatives (CHEMONTID:0000265): 0.0010444205982395, n_datos: 8</vt:lpstr>
      <vt:lpstr>Carboxylic acids and derivatives (CHEMONTID:0000265): 0.0010179372403029, n_datos: 8</vt:lpstr>
      <vt:lpstr>Carboxylic acids and derivatives (CHEMONTID:0000265): 0.0006823838937373, n_datos: 7</vt:lpstr>
      <vt:lpstr>Carboxylic acids and derivatives (CHEMONTID:0000265): 0.0006788071100691, n_datos: 7</vt:lpstr>
      <vt:lpstr>Carboxylic acids and derivatives (CHEMONTID:0000265): 0.0006620403593023, n_datos: 7</vt:lpstr>
      <vt:lpstr>Carboxylic acids and derivatives (CHEMONTID:0000265): 0.0005105155885443, n_datos: 7</vt:lpstr>
      <vt:lpstr>Carboxylic acids and derivatives (CHEMONTID:0000265): 0.0004588678069446, n_datos: 7</vt:lpstr>
      <vt:lpstr>Carboxylic acids and derivatives (CHEMONTID:0000265): 0.0004226020127027, n_datos: 7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Carlos Moragon</cp:lastModifiedBy>
  <cp:revision>2</cp:revision>
  <dcterms:created xsi:type="dcterms:W3CDTF">2013-01-27T09:14:16Z</dcterms:created>
  <dcterms:modified xsi:type="dcterms:W3CDTF">2025-03-28T15:08:24Z</dcterms:modified>
  <cp:category/>
</cp:coreProperties>
</file>